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5"/>
  </p:notesMasterIdLst>
  <p:handoutMasterIdLst>
    <p:handoutMasterId r:id="rId16"/>
  </p:handoutMasterIdLst>
  <p:sldIdLst>
    <p:sldId id="261" r:id="rId2"/>
    <p:sldId id="280" r:id="rId3"/>
    <p:sldId id="265" r:id="rId4"/>
    <p:sldId id="263" r:id="rId5"/>
    <p:sldId id="274" r:id="rId6"/>
    <p:sldId id="275" r:id="rId7"/>
    <p:sldId id="264" r:id="rId8"/>
    <p:sldId id="279" r:id="rId9"/>
    <p:sldId id="277" r:id="rId10"/>
    <p:sldId id="271" r:id="rId11"/>
    <p:sldId id="272" r:id="rId12"/>
    <p:sldId id="267" r:id="rId13"/>
    <p:sldId id="270" r:id="rId14"/>
  </p:sldIdLst>
  <p:sldSz cx="9144000" cy="5143500" type="screen16x9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1A399F28-22D4-4702-9E77-5239364E4DCF}">
          <p14:sldIdLst>
            <p14:sldId id="261"/>
            <p14:sldId id="280"/>
            <p14:sldId id="265"/>
            <p14:sldId id="263"/>
            <p14:sldId id="274"/>
            <p14:sldId id="275"/>
            <p14:sldId id="264"/>
            <p14:sldId id="279"/>
            <p14:sldId id="277"/>
            <p14:sldId id="271"/>
            <p14:sldId id="272"/>
            <p14:sldId id="267"/>
            <p14:sldId id="27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16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7375E"/>
    <a:srgbClr val="8064A2"/>
    <a:srgbClr val="71588F"/>
    <a:srgbClr val="ECEEF1"/>
    <a:srgbClr val="8A70A9"/>
    <a:srgbClr val="7C2E9A"/>
    <a:srgbClr val="9900FF"/>
    <a:srgbClr val="000000"/>
    <a:srgbClr val="FFFFFF"/>
    <a:srgbClr val="7F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4142" autoAdjust="0"/>
  </p:normalViewPr>
  <p:slideViewPr>
    <p:cSldViewPr snapToGrid="0" snapToObjects="1">
      <p:cViewPr varScale="1">
        <p:scale>
          <a:sx n="147" d="100"/>
          <a:sy n="147" d="100"/>
        </p:scale>
        <p:origin x="564" y="114"/>
      </p:cViewPr>
      <p:guideLst>
        <p:guide orient="horz" pos="2160"/>
        <p:guide pos="2880"/>
        <p:guide orient="horz" pos="162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hart>
    <c:autoTitleDeleted val="1"/>
    <c:plotArea>
      <c:layout>
        <c:manualLayout>
          <c:layoutTarget val="inner"/>
          <c:xMode val="edge"/>
          <c:yMode val="edge"/>
          <c:x val="4.3330096661464201E-2"/>
          <c:y val="0"/>
          <c:w val="0.90152633558416395"/>
          <c:h val="0.99783667073374904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1"/>
            </a:solidFill>
          </c:spPr>
          <c:dPt>
            <c:idx val="0"/>
            <c:bubble3D val="0"/>
            <c:spPr>
              <a:solidFill>
                <a:schemeClr val="bg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B7EA-43E0-BDB4-EF32D66BBD7B}"/>
              </c:ext>
            </c:extLst>
          </c:dPt>
          <c:dPt>
            <c:idx val="1"/>
            <c:bubble3D val="0"/>
            <c:spPr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B7EA-43E0-BDB4-EF32D66BBD7B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92</c:v>
                </c:pt>
                <c:pt idx="1">
                  <c:v>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B7EA-43E0-BDB4-EF32D66BBD7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9525" cap="flat" cmpd="sng" algn="ctr">
      <a:noFill/>
      <a:prstDash val="solid"/>
    </a:ln>
    <a:effectLst/>
  </c:spPr>
  <c:txPr>
    <a:bodyPr/>
    <a:lstStyle/>
    <a:p>
      <a:pPr>
        <a:defRPr sz="1800"/>
      </a:pPr>
      <a:endParaRPr lang="zh-TW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hart>
    <c:autoTitleDeleted val="1"/>
    <c:plotArea>
      <c:layout>
        <c:manualLayout>
          <c:layoutTarget val="inner"/>
          <c:xMode val="edge"/>
          <c:yMode val="edge"/>
          <c:x val="4.3330096661464201E-2"/>
          <c:y val="0"/>
          <c:w val="0.90152633558416395"/>
          <c:h val="0.99783667073374904"/>
        </c:manualLayout>
      </c:layout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9525" cap="flat" cmpd="sng" algn="ctr">
      <a:noFill/>
      <a:prstDash val="solid"/>
    </a:ln>
    <a:effectLst/>
  </c:spPr>
  <c:txPr>
    <a:bodyPr/>
    <a:lstStyle/>
    <a:p>
      <a:pPr>
        <a:defRPr sz="1800"/>
      </a:pPr>
      <a:endParaRPr lang="zh-TW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hart>
    <c:autoTitleDeleted val="1"/>
    <c:plotArea>
      <c:layout>
        <c:manualLayout>
          <c:layoutTarget val="inner"/>
          <c:xMode val="edge"/>
          <c:yMode val="edge"/>
          <c:x val="4.3330096661464201E-2"/>
          <c:y val="0"/>
          <c:w val="0.90152633558416395"/>
          <c:h val="0.99783667073374904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1"/>
            </a:solidFill>
          </c:spPr>
          <c:dPt>
            <c:idx val="0"/>
            <c:bubble3D val="0"/>
            <c:spPr>
              <a:solidFill>
                <a:srgbClr val="8064A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5E7E-4A1B-8FD6-61004F8442D6}"/>
              </c:ext>
            </c:extLst>
          </c:dPt>
          <c:dPt>
            <c:idx val="1"/>
            <c:bubble3D val="0"/>
            <c:spPr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5E7E-4A1B-8FD6-61004F8442D6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88</c:v>
                </c:pt>
                <c:pt idx="1">
                  <c:v>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5E7E-4A1B-8FD6-61004F8442D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9525" cap="flat" cmpd="sng" algn="ctr">
      <a:noFill/>
      <a:prstDash val="solid"/>
    </a:ln>
    <a:effectLst/>
  </c:spPr>
  <c:txPr>
    <a:bodyPr/>
    <a:lstStyle/>
    <a:p>
      <a:pPr>
        <a:defRPr sz="1800"/>
      </a:pPr>
      <a:endParaRPr lang="zh-TW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7">
  <a:schemeClr val="accent4"/>
</cs:colorStyle>
</file>

<file path=ppt/charts/colors2.xml><?xml version="1.0" encoding="utf-8"?>
<cs:colorStyle xmlns:cs="http://schemas.microsoft.com/office/drawing/2012/chartStyle" xmlns:a="http://schemas.openxmlformats.org/drawingml/2006/main" meth="withinLinear" id="17">
  <a:schemeClr val="accent4"/>
</cs:colorStyle>
</file>

<file path=ppt/charts/colors3.xml><?xml version="1.0" encoding="utf-8"?>
<cs:colorStyle xmlns:cs="http://schemas.microsoft.com/office/drawing/2012/chartStyle" xmlns:a="http://schemas.openxmlformats.org/drawingml/2006/main" meth="withinLinear" id="17">
  <a:schemeClr val="accent4"/>
</cs:colorStyle>
</file>

<file path=ppt/charts/style1.xml><?xml version="1.0" encoding="utf-8"?>
<cs:chartStyle xmlns:cs="http://schemas.microsoft.com/office/drawing/2012/chartStyle" xmlns:a="http://schemas.openxmlformats.org/drawingml/2006/main" id="102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1">
      <cs:styleClr val="auto"/>
    </cs:lnRef>
    <cs:lineWidthScale>3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0"/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>
      <a:schemeClr val="dk1">
        <a:tint val="95000"/>
      </a:schemeClr>
    </cs:fillRef>
    <cs:effectRef idx="0"/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>
      <a:schemeClr val="dk1">
        <a:tint val="5000"/>
      </a:schemeClr>
    </cs:fillRef>
    <cs:effectRef idx="0"/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102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1">
      <cs:styleClr val="auto"/>
    </cs:lnRef>
    <cs:lineWidthScale>3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0"/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>
      <a:schemeClr val="dk1">
        <a:tint val="95000"/>
      </a:schemeClr>
    </cs:fillRef>
    <cs:effectRef idx="0"/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>
      <a:schemeClr val="dk1">
        <a:tint val="5000"/>
      </a:schemeClr>
    </cs:fillRef>
    <cs:effectRef idx="0"/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102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1">
      <cs:styleClr val="auto"/>
    </cs:lnRef>
    <cs:lineWidthScale>3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0"/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>
      <a:schemeClr val="dk1">
        <a:tint val="95000"/>
      </a:schemeClr>
    </cs:fillRef>
    <cs:effectRef idx="0"/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>
      <a:schemeClr val="dk1">
        <a:tint val="5000"/>
      </a:schemeClr>
    </cs:fillRef>
    <cs:effectRef idx="0"/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5DC28F-45C2-48F9-A027-778EF55352E7}" type="datetimeFigureOut">
              <a:rPr lang="zh-TW" altLang="en-US" smtClean="0"/>
              <a:t>2018/6/17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B72B29-835A-4768-B301-E640799AF10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0717298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C51152-87CA-E24D-A8EC-8FCC512322D2}" type="datetimeFigureOut">
              <a:rPr kumimoji="1" lang="zh-TW" altLang="en-US" smtClean="0"/>
              <a:t>2018/6/17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0ECED7-25DE-864E-B4BC-B19133347579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6425132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ECED7-25DE-864E-B4BC-B19133347579}" type="slidenum">
              <a:rPr kumimoji="1" lang="zh-TW" altLang="en-US" smtClean="0"/>
              <a:t>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497687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ECED7-25DE-864E-B4BC-B19133347579}" type="slidenum">
              <a:rPr kumimoji="1" lang="zh-TW" altLang="en-US" smtClean="0"/>
              <a:t>10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660798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ECED7-25DE-864E-B4BC-B19133347579}" type="slidenum">
              <a:rPr kumimoji="1" lang="zh-TW" altLang="en-US" smtClean="0"/>
              <a:t>11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9816407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A59BFB-7562-41C6-8342-54AB716F99C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9806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A59BFB-7562-41C6-8342-54AB716F99C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2050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A59BFB-7562-41C6-8342-54AB716F99C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1814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A59BFB-7562-41C6-8342-54AB716F99C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6411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A59BFB-7562-41C6-8342-54AB716F99C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2525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ECED7-25DE-864E-B4BC-B19133347579}" type="slidenum">
              <a:rPr kumimoji="1" lang="zh-TW" altLang="en-US" smtClean="0"/>
              <a:t>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536963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目標  </a:t>
            </a:r>
            <a:endParaRPr lang="en-US" altLang="zh-TW" dirty="0" smtClean="0"/>
          </a:p>
          <a:p>
            <a:endParaRPr lang="en-US" altLang="zh-TW" dirty="0" smtClean="0"/>
          </a:p>
          <a:p>
            <a:pPr marL="228600" indent="-228600">
              <a:buAutoNum type="arabicPeriod"/>
            </a:pPr>
            <a:r>
              <a:rPr lang="zh-TW" altLang="en-US" baseline="0" dirty="0" smtClean="0"/>
              <a:t>提前診斷</a:t>
            </a:r>
            <a:r>
              <a:rPr lang="en-US" altLang="zh-TW" baseline="0" dirty="0" smtClean="0"/>
              <a:t>(</a:t>
            </a:r>
            <a:r>
              <a:rPr lang="zh-TW" altLang="en-US" baseline="0" dirty="0" smtClean="0"/>
              <a:t>預防</a:t>
            </a:r>
            <a:r>
              <a:rPr lang="en-US" altLang="zh-TW" baseline="0" dirty="0" smtClean="0"/>
              <a:t>)</a:t>
            </a:r>
          </a:p>
          <a:p>
            <a:pPr marL="228600" indent="-228600">
              <a:buAutoNum type="arabicPeriod"/>
            </a:pPr>
            <a:r>
              <a:rPr lang="zh-TW" altLang="en-US" baseline="0" dirty="0" smtClean="0"/>
              <a:t>資料取得不易 蒐集資料 </a:t>
            </a:r>
            <a:r>
              <a:rPr lang="en-US" altLang="zh-TW" baseline="0" dirty="0" smtClean="0"/>
              <a:t>(</a:t>
            </a:r>
            <a:r>
              <a:rPr lang="zh-TW" altLang="en-US" baseline="0" dirty="0" smtClean="0"/>
              <a:t>隱私</a:t>
            </a:r>
            <a:r>
              <a:rPr lang="en-US" altLang="zh-TW" baseline="0" dirty="0" smtClean="0"/>
              <a:t>)</a:t>
            </a:r>
          </a:p>
          <a:p>
            <a:pPr marL="228600" indent="-228600">
              <a:buAutoNum type="arabicPeriod"/>
            </a:pPr>
            <a:r>
              <a:rPr lang="zh-TW" altLang="en-US" baseline="0" dirty="0" smtClean="0"/>
              <a:t>降低醫療門檻</a:t>
            </a:r>
            <a:r>
              <a:rPr lang="en-US" altLang="zh-TW" baseline="0" dirty="0" smtClean="0"/>
              <a:t>(</a:t>
            </a:r>
            <a:r>
              <a:rPr lang="zh-TW" altLang="en-US" baseline="0" dirty="0" smtClean="0"/>
              <a:t>易用性、快篩</a:t>
            </a:r>
            <a:r>
              <a:rPr lang="en-US" altLang="zh-TW" baseline="0" dirty="0" smtClean="0"/>
              <a:t>)</a:t>
            </a:r>
          </a:p>
          <a:p>
            <a:pPr marL="228600" indent="-228600">
              <a:buAutoNum type="arabicPeriod"/>
            </a:pPr>
            <a:r>
              <a:rPr lang="zh-TW" altLang="en-US" baseline="0" dirty="0" smtClean="0"/>
              <a:t>減少醫療資源浪費</a:t>
            </a:r>
            <a:endParaRPr lang="en-US" altLang="zh-TW" baseline="0" dirty="0" smtClean="0"/>
          </a:p>
          <a:p>
            <a:pPr marL="228600" indent="-228600">
              <a:buAutoNum type="arabicPeriod"/>
            </a:pPr>
            <a:endParaRPr lang="en-US" altLang="zh-TW" baseline="0" dirty="0" smtClean="0"/>
          </a:p>
          <a:p>
            <a:pPr marL="228600" indent="-228600">
              <a:buAutoNum type="arabicPeriod"/>
            </a:pPr>
            <a:endParaRPr lang="en-US" altLang="zh-TW" baseline="0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ECED7-25DE-864E-B4BC-B19133347579}" type="slidenum">
              <a:rPr kumimoji="1" lang="zh-TW" altLang="en-US" smtClean="0"/>
              <a:t>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799551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A59BFB-7562-41C6-8342-54AB716F99C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860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A59BFB-7562-41C6-8342-54AB716F99C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0526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ECED7-25DE-864E-B4BC-B19133347579}" type="slidenum">
              <a:rPr kumimoji="1" lang="zh-TW" altLang="en-US" smtClean="0"/>
              <a:t>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149753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9" descr="123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4653" y="4908949"/>
            <a:ext cx="9170377" cy="2547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Line 13"/>
          <p:cNvSpPr>
            <a:spLocks noChangeShapeType="1"/>
          </p:cNvSpPr>
          <p:nvPr/>
        </p:nvSpPr>
        <p:spPr bwMode="auto">
          <a:xfrm>
            <a:off x="419100" y="964407"/>
            <a:ext cx="8305800" cy="0"/>
          </a:xfrm>
          <a:prstGeom prst="line">
            <a:avLst/>
          </a:prstGeom>
          <a:noFill/>
          <a:ln w="76200" cmpd="thinThick">
            <a:solidFill>
              <a:srgbClr val="808080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zh-TW" altLang="en-US" sz="1350">
              <a:ea typeface="新細明體" pitchFamily="18" charset="-120"/>
            </a:endParaRPr>
          </a:p>
        </p:txBody>
      </p:sp>
      <p:pic>
        <p:nvPicPr>
          <p:cNvPr id="6" name="Picture 14" descr="圖片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42496" y="-146447"/>
            <a:ext cx="1976804" cy="1066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22" name="Rectangle 1026"/>
          <p:cNvSpPr>
            <a:spLocks noGrp="1" noChangeArrowheads="1"/>
          </p:cNvSpPr>
          <p:nvPr>
            <p:ph type="ctrTitle"/>
          </p:nvPr>
        </p:nvSpPr>
        <p:spPr>
          <a:xfrm>
            <a:off x="685800" y="1597819"/>
            <a:ext cx="7772400" cy="1244203"/>
          </a:xfrm>
        </p:spPr>
        <p:txBody>
          <a:bodyPr/>
          <a:lstStyle>
            <a:lvl1pPr>
              <a:defRPr sz="3300" i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436146"/>
            <a:ext cx="6400800" cy="864394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2100"/>
            </a:lvl1pPr>
          </a:lstStyle>
          <a:p>
            <a:r>
              <a:rPr lang="zh-TW" altLang="en-US" smtClean="0"/>
              <a:t>按一下以編輯母片子標題樣式</a:t>
            </a:r>
            <a:endParaRPr lang="zh-TW" altLang="en-US"/>
          </a:p>
        </p:txBody>
      </p:sp>
      <p:sp>
        <p:nvSpPr>
          <p:cNvPr id="7" name="Rectangle 1033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FEC4BEC7-3363-4802-ADC8-44768934975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215583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EC4BEC7-3363-4802-ADC8-44768934975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413049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42101" y="180978"/>
            <a:ext cx="2070100" cy="4623197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31801" y="180978"/>
            <a:ext cx="6057900" cy="4623197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EC4BEC7-3363-4802-ADC8-44768934975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28354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icture Placeholder 36">
            <a:extLst>
              <a:ext uri="{FF2B5EF4-FFF2-40B4-BE49-F238E27FC236}">
                <a16:creationId xmlns:a16="http://schemas.microsoft.com/office/drawing/2014/main" id="{87E68C09-97B2-4278-B072-A76A53908850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0" y="0"/>
            <a:ext cx="9144000" cy="5143500"/>
          </a:xfrm>
          <a:custGeom>
            <a:avLst/>
            <a:gdLst>
              <a:gd name="connsiteX0" fmla="*/ 0 w 12192000"/>
              <a:gd name="connsiteY0" fmla="*/ 0 h 2146300"/>
              <a:gd name="connsiteX1" fmla="*/ 12192000 w 12192000"/>
              <a:gd name="connsiteY1" fmla="*/ 0 h 2146300"/>
              <a:gd name="connsiteX2" fmla="*/ 12192000 w 12192000"/>
              <a:gd name="connsiteY2" fmla="*/ 2146300 h 2146300"/>
              <a:gd name="connsiteX3" fmla="*/ 0 w 12192000"/>
              <a:gd name="connsiteY3" fmla="*/ 2146300 h 2146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2146300">
                <a:moveTo>
                  <a:pt x="0" y="0"/>
                </a:moveTo>
                <a:lnTo>
                  <a:pt x="12192000" y="0"/>
                </a:lnTo>
                <a:lnTo>
                  <a:pt x="12192000" y="2146300"/>
                </a:lnTo>
                <a:lnTo>
                  <a:pt x="0" y="21463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900"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FDCCA45-55DD-4B3F-8C12-CFB164C9A4F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0134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6EAD0458-8B18-407B-AFAF-8820D610D0B1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0" y="1"/>
            <a:ext cx="9144000" cy="2656597"/>
          </a:xfrm>
          <a:custGeom>
            <a:avLst/>
            <a:gdLst>
              <a:gd name="connsiteX0" fmla="*/ 0 w 2025650"/>
              <a:gd name="connsiteY0" fmla="*/ 0 h 3014662"/>
              <a:gd name="connsiteX1" fmla="*/ 2025650 w 2025650"/>
              <a:gd name="connsiteY1" fmla="*/ 0 h 3014662"/>
              <a:gd name="connsiteX2" fmla="*/ 2025650 w 2025650"/>
              <a:gd name="connsiteY2" fmla="*/ 3014662 h 3014662"/>
              <a:gd name="connsiteX3" fmla="*/ 0 w 2025650"/>
              <a:gd name="connsiteY3" fmla="*/ 3014662 h 3014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5650" h="3014662">
                <a:moveTo>
                  <a:pt x="0" y="0"/>
                </a:moveTo>
                <a:lnTo>
                  <a:pt x="2025650" y="0"/>
                </a:lnTo>
                <a:lnTo>
                  <a:pt x="2025650" y="3014662"/>
                </a:lnTo>
                <a:lnTo>
                  <a:pt x="0" y="3014662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900"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FDCCA45-55DD-4B3F-8C12-CFB164C9A4F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4727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6EAD0458-8B18-407B-AFAF-8820D610D0B1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0" y="2226622"/>
            <a:ext cx="9144000" cy="2617106"/>
          </a:xfrm>
          <a:custGeom>
            <a:avLst/>
            <a:gdLst>
              <a:gd name="connsiteX0" fmla="*/ 0 w 2025650"/>
              <a:gd name="connsiteY0" fmla="*/ 0 h 3014662"/>
              <a:gd name="connsiteX1" fmla="*/ 2025650 w 2025650"/>
              <a:gd name="connsiteY1" fmla="*/ 0 h 3014662"/>
              <a:gd name="connsiteX2" fmla="*/ 2025650 w 2025650"/>
              <a:gd name="connsiteY2" fmla="*/ 3014662 h 3014662"/>
              <a:gd name="connsiteX3" fmla="*/ 0 w 2025650"/>
              <a:gd name="connsiteY3" fmla="*/ 3014662 h 3014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5650" h="3014662">
                <a:moveTo>
                  <a:pt x="0" y="0"/>
                </a:moveTo>
                <a:lnTo>
                  <a:pt x="2025650" y="0"/>
                </a:lnTo>
                <a:lnTo>
                  <a:pt x="2025650" y="3014662"/>
                </a:lnTo>
                <a:lnTo>
                  <a:pt x="0" y="3014662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900"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FDCCA45-55DD-4B3F-8C12-CFB164C9A4F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0050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71110745-2B00-428D-BA0D-338BCD71862F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628651" y="1393302"/>
            <a:ext cx="1654629" cy="1654629"/>
          </a:xfrm>
          <a:custGeom>
            <a:avLst/>
            <a:gdLst>
              <a:gd name="connsiteX0" fmla="*/ 1103086 w 2206172"/>
              <a:gd name="connsiteY0" fmla="*/ 0 h 2206172"/>
              <a:gd name="connsiteX1" fmla="*/ 2206172 w 2206172"/>
              <a:gd name="connsiteY1" fmla="*/ 1103086 h 2206172"/>
              <a:gd name="connsiteX2" fmla="*/ 1103086 w 2206172"/>
              <a:gd name="connsiteY2" fmla="*/ 2206172 h 2206172"/>
              <a:gd name="connsiteX3" fmla="*/ 0 w 2206172"/>
              <a:gd name="connsiteY3" fmla="*/ 1103086 h 2206172"/>
              <a:gd name="connsiteX4" fmla="*/ 1103086 w 2206172"/>
              <a:gd name="connsiteY4" fmla="*/ 0 h 2206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6172" h="2206172">
                <a:moveTo>
                  <a:pt x="1103086" y="0"/>
                </a:moveTo>
                <a:cubicBezTo>
                  <a:pt x="1712304" y="0"/>
                  <a:pt x="2206172" y="493868"/>
                  <a:pt x="2206172" y="1103086"/>
                </a:cubicBezTo>
                <a:cubicBezTo>
                  <a:pt x="2206172" y="1712304"/>
                  <a:pt x="1712304" y="2206172"/>
                  <a:pt x="1103086" y="2206172"/>
                </a:cubicBezTo>
                <a:cubicBezTo>
                  <a:pt x="493868" y="2206172"/>
                  <a:pt x="0" y="1712304"/>
                  <a:pt x="0" y="1103086"/>
                </a:cubicBezTo>
                <a:cubicBezTo>
                  <a:pt x="0" y="493868"/>
                  <a:pt x="493868" y="0"/>
                  <a:pt x="110308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900"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A9252413-D6F6-4DA6-BB71-0F490CFED454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2706009" y="1393302"/>
            <a:ext cx="1654629" cy="1654629"/>
          </a:xfrm>
          <a:custGeom>
            <a:avLst/>
            <a:gdLst>
              <a:gd name="connsiteX0" fmla="*/ 1103086 w 2206172"/>
              <a:gd name="connsiteY0" fmla="*/ 0 h 2206172"/>
              <a:gd name="connsiteX1" fmla="*/ 2206172 w 2206172"/>
              <a:gd name="connsiteY1" fmla="*/ 1103086 h 2206172"/>
              <a:gd name="connsiteX2" fmla="*/ 1103086 w 2206172"/>
              <a:gd name="connsiteY2" fmla="*/ 2206172 h 2206172"/>
              <a:gd name="connsiteX3" fmla="*/ 0 w 2206172"/>
              <a:gd name="connsiteY3" fmla="*/ 1103086 h 2206172"/>
              <a:gd name="connsiteX4" fmla="*/ 1103086 w 2206172"/>
              <a:gd name="connsiteY4" fmla="*/ 0 h 2206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6172" h="2206172">
                <a:moveTo>
                  <a:pt x="1103086" y="0"/>
                </a:moveTo>
                <a:cubicBezTo>
                  <a:pt x="1712304" y="0"/>
                  <a:pt x="2206172" y="493868"/>
                  <a:pt x="2206172" y="1103086"/>
                </a:cubicBezTo>
                <a:cubicBezTo>
                  <a:pt x="2206172" y="1712304"/>
                  <a:pt x="1712304" y="2206172"/>
                  <a:pt x="1103086" y="2206172"/>
                </a:cubicBezTo>
                <a:cubicBezTo>
                  <a:pt x="493868" y="2206172"/>
                  <a:pt x="0" y="1712304"/>
                  <a:pt x="0" y="1103086"/>
                </a:cubicBezTo>
                <a:cubicBezTo>
                  <a:pt x="0" y="493868"/>
                  <a:pt x="493868" y="0"/>
                  <a:pt x="110308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900"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33F8AE75-32C6-48E8-885E-CC24B77B912F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4783366" y="1393302"/>
            <a:ext cx="1654629" cy="1654629"/>
          </a:xfrm>
          <a:custGeom>
            <a:avLst/>
            <a:gdLst>
              <a:gd name="connsiteX0" fmla="*/ 1103086 w 2206172"/>
              <a:gd name="connsiteY0" fmla="*/ 0 h 2206172"/>
              <a:gd name="connsiteX1" fmla="*/ 2206172 w 2206172"/>
              <a:gd name="connsiteY1" fmla="*/ 1103086 h 2206172"/>
              <a:gd name="connsiteX2" fmla="*/ 1103086 w 2206172"/>
              <a:gd name="connsiteY2" fmla="*/ 2206172 h 2206172"/>
              <a:gd name="connsiteX3" fmla="*/ 0 w 2206172"/>
              <a:gd name="connsiteY3" fmla="*/ 1103086 h 2206172"/>
              <a:gd name="connsiteX4" fmla="*/ 1103086 w 2206172"/>
              <a:gd name="connsiteY4" fmla="*/ 0 h 2206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6172" h="2206172">
                <a:moveTo>
                  <a:pt x="1103086" y="0"/>
                </a:moveTo>
                <a:cubicBezTo>
                  <a:pt x="1712304" y="0"/>
                  <a:pt x="2206172" y="493868"/>
                  <a:pt x="2206172" y="1103086"/>
                </a:cubicBezTo>
                <a:cubicBezTo>
                  <a:pt x="2206172" y="1712304"/>
                  <a:pt x="1712304" y="2206172"/>
                  <a:pt x="1103086" y="2206172"/>
                </a:cubicBezTo>
                <a:cubicBezTo>
                  <a:pt x="493868" y="2206172"/>
                  <a:pt x="0" y="1712304"/>
                  <a:pt x="0" y="1103086"/>
                </a:cubicBezTo>
                <a:cubicBezTo>
                  <a:pt x="0" y="493868"/>
                  <a:pt x="493868" y="0"/>
                  <a:pt x="110308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900"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7E32363B-67A5-4F1C-A53E-D64D612CE0DE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6860723" y="1393304"/>
            <a:ext cx="1654629" cy="1654628"/>
          </a:xfrm>
          <a:custGeom>
            <a:avLst/>
            <a:gdLst>
              <a:gd name="connsiteX0" fmla="*/ 1103086 w 2206172"/>
              <a:gd name="connsiteY0" fmla="*/ 0 h 2206171"/>
              <a:gd name="connsiteX1" fmla="*/ 2206172 w 2206172"/>
              <a:gd name="connsiteY1" fmla="*/ 1103086 h 2206171"/>
              <a:gd name="connsiteX2" fmla="*/ 1215870 w 2206172"/>
              <a:gd name="connsiteY2" fmla="*/ 2200477 h 2206171"/>
              <a:gd name="connsiteX3" fmla="*/ 1103106 w 2206172"/>
              <a:gd name="connsiteY3" fmla="*/ 2206171 h 2206171"/>
              <a:gd name="connsiteX4" fmla="*/ 1103066 w 2206172"/>
              <a:gd name="connsiteY4" fmla="*/ 2206171 h 2206171"/>
              <a:gd name="connsiteX5" fmla="*/ 990302 w 2206172"/>
              <a:gd name="connsiteY5" fmla="*/ 2200477 h 2206171"/>
              <a:gd name="connsiteX6" fmla="*/ 0 w 2206172"/>
              <a:gd name="connsiteY6" fmla="*/ 1103086 h 2206171"/>
              <a:gd name="connsiteX7" fmla="*/ 1103086 w 2206172"/>
              <a:gd name="connsiteY7" fmla="*/ 0 h 2206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06172" h="2206171">
                <a:moveTo>
                  <a:pt x="1103086" y="0"/>
                </a:moveTo>
                <a:cubicBezTo>
                  <a:pt x="1712304" y="0"/>
                  <a:pt x="2206172" y="493868"/>
                  <a:pt x="2206172" y="1103086"/>
                </a:cubicBezTo>
                <a:cubicBezTo>
                  <a:pt x="2206172" y="1674228"/>
                  <a:pt x="1772108" y="2143988"/>
                  <a:pt x="1215870" y="2200477"/>
                </a:cubicBezTo>
                <a:lnTo>
                  <a:pt x="1103106" y="2206171"/>
                </a:lnTo>
                <a:lnTo>
                  <a:pt x="1103066" y="2206171"/>
                </a:lnTo>
                <a:lnTo>
                  <a:pt x="990302" y="2200477"/>
                </a:lnTo>
                <a:cubicBezTo>
                  <a:pt x="434064" y="2143988"/>
                  <a:pt x="0" y="1674228"/>
                  <a:pt x="0" y="1103086"/>
                </a:cubicBezTo>
                <a:cubicBezTo>
                  <a:pt x="0" y="493868"/>
                  <a:pt x="493868" y="0"/>
                  <a:pt x="110308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900"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FDCCA45-55DD-4B3F-8C12-CFB164C9A4F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98932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6EAD0458-8B18-407B-AFAF-8820D610D0B1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0" y="3760838"/>
            <a:ext cx="4682168" cy="1382664"/>
          </a:xfrm>
          <a:custGeom>
            <a:avLst/>
            <a:gdLst>
              <a:gd name="connsiteX0" fmla="*/ 0 w 2025650"/>
              <a:gd name="connsiteY0" fmla="*/ 0 h 3014662"/>
              <a:gd name="connsiteX1" fmla="*/ 2025650 w 2025650"/>
              <a:gd name="connsiteY1" fmla="*/ 0 h 3014662"/>
              <a:gd name="connsiteX2" fmla="*/ 2025650 w 2025650"/>
              <a:gd name="connsiteY2" fmla="*/ 3014662 h 3014662"/>
              <a:gd name="connsiteX3" fmla="*/ 0 w 2025650"/>
              <a:gd name="connsiteY3" fmla="*/ 3014662 h 3014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5650" h="3014662">
                <a:moveTo>
                  <a:pt x="0" y="0"/>
                </a:moveTo>
                <a:lnTo>
                  <a:pt x="2025650" y="0"/>
                </a:lnTo>
                <a:lnTo>
                  <a:pt x="2025650" y="3014662"/>
                </a:lnTo>
                <a:lnTo>
                  <a:pt x="0" y="3014662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900"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FDCCA45-55DD-4B3F-8C12-CFB164C9A4F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9352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DCCA45-55DD-4B3F-8C12-CFB164C9A4F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4355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D:\Fullppt\005-PNG이미지\노트북.png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3804" y="1131590"/>
            <a:ext cx="4608512" cy="2343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827584" y="1428248"/>
            <a:ext cx="2209529" cy="163343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pic>
        <p:nvPicPr>
          <p:cNvPr id="7" name="Picture 2" descr="D:\Fullppt\005-PNG이미지\모니터.png"/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5433" y="1314908"/>
            <a:ext cx="2880320" cy="255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6129573" y="1428248"/>
            <a:ext cx="2646122" cy="16017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pic>
        <p:nvPicPr>
          <p:cNvPr id="9" name="Picture 2" descr="D:\Fullppt\PNG이미지\핸드폰2.png"/>
          <p:cNvPicPr>
            <a:picLocks noChangeAspect="1" noChangeArrowheads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1774" y="1334106"/>
            <a:ext cx="1728192" cy="2092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4085002" y="1428248"/>
            <a:ext cx="996682" cy="153956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473783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95536" y="123478"/>
            <a:ext cx="6984776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95536" y="699542"/>
            <a:ext cx="6984776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4226482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57175" indent="-257175">
              <a:defRPr kumimoji="1" lang="zh-TW" altLang="en-US" sz="2100" b="1" dirty="0" smtClean="0">
                <a:solidFill>
                  <a:srgbClr val="000099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marL="257175" lvl="0" indent="-257175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Wingdings" pitchFamily="2" charset="2"/>
              <a:buChar char="n"/>
            </a:pPr>
            <a:r>
              <a:rPr lang="zh-TW" altLang="en-US" smtClean="0"/>
              <a:t>按一下以編輯母片文字樣式</a:t>
            </a:r>
          </a:p>
          <a:p>
            <a:pPr marL="257175" lvl="1" indent="-257175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Wingdings" pitchFamily="2" charset="2"/>
              <a:buChar char="n"/>
            </a:pPr>
            <a:r>
              <a:rPr lang="zh-TW" altLang="en-US" smtClean="0"/>
              <a:t>第二層</a:t>
            </a:r>
          </a:p>
          <a:p>
            <a:pPr marL="257175" lvl="2" indent="-257175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Wingdings" pitchFamily="2" charset="2"/>
              <a:buChar char="n"/>
            </a:pPr>
            <a:r>
              <a:rPr lang="zh-TW" altLang="en-US" smtClean="0"/>
              <a:t>第三層</a:t>
            </a:r>
          </a:p>
          <a:p>
            <a:pPr marL="257175" lvl="3" indent="-257175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Wingdings" pitchFamily="2" charset="2"/>
              <a:buChar char="n"/>
            </a:pPr>
            <a:r>
              <a:rPr lang="zh-TW" altLang="en-US" smtClean="0"/>
              <a:t>第四層</a:t>
            </a:r>
          </a:p>
          <a:p>
            <a:pPr marL="257175" lvl="4" indent="-257175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Wingdings" pitchFamily="2" charset="2"/>
              <a:buChar char="n"/>
            </a:pPr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EC4BEC7-3363-4802-ADC8-44768934975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880880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0" y="0"/>
            <a:ext cx="2952000" cy="171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0" y="3433500"/>
            <a:ext cx="2952000" cy="171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7" hasCustomPrompt="1"/>
          </p:nvPr>
        </p:nvSpPr>
        <p:spPr>
          <a:xfrm>
            <a:off x="3096000" y="0"/>
            <a:ext cx="2952000" cy="171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8" hasCustomPrompt="1"/>
          </p:nvPr>
        </p:nvSpPr>
        <p:spPr>
          <a:xfrm>
            <a:off x="3096000" y="3433500"/>
            <a:ext cx="2952000" cy="171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9" hasCustomPrompt="1"/>
          </p:nvPr>
        </p:nvSpPr>
        <p:spPr>
          <a:xfrm>
            <a:off x="6192000" y="0"/>
            <a:ext cx="2952000" cy="171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idx="20" hasCustomPrompt="1"/>
          </p:nvPr>
        </p:nvSpPr>
        <p:spPr>
          <a:xfrm>
            <a:off x="6192000" y="3433500"/>
            <a:ext cx="2952000" cy="171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761482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D:\Fullppt\005-PNG이미지\모니터.png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1212236"/>
            <a:ext cx="3312368" cy="2943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2906464" y="1317956"/>
            <a:ext cx="3043041" cy="184202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530801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3305177"/>
            <a:ext cx="7772400" cy="1021557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EC4BEC7-3363-4802-ADC8-44768934975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095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31801" y="1168006"/>
            <a:ext cx="4064000" cy="3636169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1" y="1168006"/>
            <a:ext cx="4064000" cy="3636169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EC4BEC7-3363-4802-ADC8-44768934975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345978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151335"/>
            <a:ext cx="4041776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1631156"/>
            <a:ext cx="4041776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EC4BEC7-3363-4802-ADC8-44768934975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870035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EC4BEC7-3363-4802-ADC8-44768934975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325178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EC4BEC7-3363-4802-ADC8-44768934975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437318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2" y="204788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04790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2" y="1076328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EC4BEC7-3363-4802-ADC8-44768934975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465382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r>
              <a:rPr lang="zh-TW" altLang="en-US" noProof="0" smtClean="0"/>
              <a:t>將圖片拖曳至版面配置區或按一下圖示以新增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6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EC4BEC7-3363-4802-ADC8-44768934975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904083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圖片 11" descr="123.png"/>
          <p:cNvPicPr>
            <a:picLocks noChangeAspect="1"/>
          </p:cNvPicPr>
          <p:nvPr/>
        </p:nvPicPr>
        <p:blipFill>
          <a:blip r:embed="rId23" cstate="print"/>
          <a:srcRect/>
          <a:stretch>
            <a:fillRect/>
          </a:stretch>
        </p:blipFill>
        <p:spPr bwMode="auto">
          <a:xfrm>
            <a:off x="-14653" y="4908949"/>
            <a:ext cx="9170377" cy="2547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03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975231" y="4942286"/>
            <a:ext cx="2133600" cy="201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50" i="0">
                <a:solidFill>
                  <a:schemeClr val="bg1"/>
                </a:solidFill>
                <a:latin typeface="+mn-lt"/>
                <a:ea typeface="新細明體" pitchFamily="18" charset="-120"/>
              </a:defRPr>
            </a:lvl1pPr>
          </a:lstStyle>
          <a:p>
            <a:fld id="{FEC4BEC7-3363-4802-ADC8-447689349758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2052" name="Rectangle 8"/>
          <p:cNvSpPr>
            <a:spLocks noGrp="1" noChangeArrowheads="1"/>
          </p:cNvSpPr>
          <p:nvPr>
            <p:ph type="title"/>
          </p:nvPr>
        </p:nvSpPr>
        <p:spPr bwMode="auto">
          <a:xfrm>
            <a:off x="1654297" y="181857"/>
            <a:ext cx="6337789" cy="7167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2053" name="Rectangle 9"/>
          <p:cNvSpPr>
            <a:spLocks noGrp="1" noChangeArrowheads="1"/>
          </p:cNvSpPr>
          <p:nvPr>
            <p:ph type="body" idx="1"/>
          </p:nvPr>
        </p:nvSpPr>
        <p:spPr bwMode="auto">
          <a:xfrm>
            <a:off x="432292" y="1131143"/>
            <a:ext cx="8279423" cy="35492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</p:txBody>
      </p:sp>
      <p:pic>
        <p:nvPicPr>
          <p:cNvPr id="2055" name="Picture 14" descr="圖片2"/>
          <p:cNvPicPr>
            <a:picLocks noChangeArrowheads="1"/>
          </p:cNvPicPr>
          <p:nvPr/>
        </p:nvPicPr>
        <p:blipFill>
          <a:blip r:embed="rId24" cstate="print"/>
          <a:srcRect/>
          <a:stretch>
            <a:fillRect/>
          </a:stretch>
        </p:blipFill>
        <p:spPr bwMode="auto">
          <a:xfrm>
            <a:off x="-79206" y="-188078"/>
            <a:ext cx="1733503" cy="1232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7501717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6" r:id="rId13"/>
    <p:sldLayoutId id="2147483687" r:id="rId14"/>
    <p:sldLayoutId id="2147483688" r:id="rId15"/>
    <p:sldLayoutId id="2147483690" r:id="rId16"/>
    <p:sldLayoutId id="2147483693" r:id="rId17"/>
    <p:sldLayoutId id="2147483694" r:id="rId18"/>
    <p:sldLayoutId id="2147483695" r:id="rId19"/>
    <p:sldLayoutId id="2147483697" r:id="rId20"/>
    <p:sldLayoutId id="2147483699" r:id="rId2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kumimoji="1" sz="2700" b="1">
          <a:solidFill>
            <a:srgbClr val="800000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kumimoji="1" sz="2700" b="1">
          <a:solidFill>
            <a:srgbClr val="800000"/>
          </a:solidFill>
          <a:latin typeface="Arial" charset="0"/>
          <a:ea typeface="標楷體" pitchFamily="65" charset="-12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kumimoji="1" sz="2700" b="1">
          <a:solidFill>
            <a:srgbClr val="800000"/>
          </a:solidFill>
          <a:latin typeface="Arial" charset="0"/>
          <a:ea typeface="標楷體" pitchFamily="65" charset="-12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kumimoji="1" sz="2700" b="1">
          <a:solidFill>
            <a:srgbClr val="800000"/>
          </a:solidFill>
          <a:latin typeface="Arial" charset="0"/>
          <a:ea typeface="標楷體" pitchFamily="65" charset="-12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kumimoji="1" sz="2700" b="1">
          <a:solidFill>
            <a:srgbClr val="800000"/>
          </a:solidFill>
          <a:latin typeface="Arial" charset="0"/>
          <a:ea typeface="標楷體" pitchFamily="65" charset="-120"/>
        </a:defRPr>
      </a:lvl5pPr>
      <a:lvl6pPr marL="342900" algn="ctr" rtl="0" eaLnBrk="1" fontAlgn="base" hangingPunct="1">
        <a:spcBef>
          <a:spcPct val="0"/>
        </a:spcBef>
        <a:spcAft>
          <a:spcPct val="0"/>
        </a:spcAft>
        <a:defRPr kumimoji="1" sz="2700" b="1">
          <a:solidFill>
            <a:srgbClr val="800000"/>
          </a:solidFill>
          <a:latin typeface="Arial" charset="0"/>
          <a:ea typeface="標楷體" pitchFamily="65" charset="-120"/>
        </a:defRPr>
      </a:lvl6pPr>
      <a:lvl7pPr marL="685800" algn="ctr" rtl="0" eaLnBrk="1" fontAlgn="base" hangingPunct="1">
        <a:spcBef>
          <a:spcPct val="0"/>
        </a:spcBef>
        <a:spcAft>
          <a:spcPct val="0"/>
        </a:spcAft>
        <a:defRPr kumimoji="1" sz="2700" b="1">
          <a:solidFill>
            <a:srgbClr val="800000"/>
          </a:solidFill>
          <a:latin typeface="Arial" charset="0"/>
          <a:ea typeface="標楷體" pitchFamily="65" charset="-120"/>
        </a:defRPr>
      </a:lvl7pPr>
      <a:lvl8pPr marL="1028700" algn="ctr" rtl="0" eaLnBrk="1" fontAlgn="base" hangingPunct="1">
        <a:spcBef>
          <a:spcPct val="0"/>
        </a:spcBef>
        <a:spcAft>
          <a:spcPct val="0"/>
        </a:spcAft>
        <a:defRPr kumimoji="1" sz="2700" b="1">
          <a:solidFill>
            <a:srgbClr val="800000"/>
          </a:solidFill>
          <a:latin typeface="Arial" charset="0"/>
          <a:ea typeface="標楷體" pitchFamily="65" charset="-120"/>
        </a:defRPr>
      </a:lvl8pPr>
      <a:lvl9pPr marL="1371600" algn="ctr" rtl="0" eaLnBrk="1" fontAlgn="base" hangingPunct="1">
        <a:spcBef>
          <a:spcPct val="0"/>
        </a:spcBef>
        <a:spcAft>
          <a:spcPct val="0"/>
        </a:spcAft>
        <a:defRPr kumimoji="1" sz="2700" b="1">
          <a:solidFill>
            <a:srgbClr val="800000"/>
          </a:solidFill>
          <a:latin typeface="Arial" charset="0"/>
          <a:ea typeface="標楷體" pitchFamily="65" charset="-120"/>
        </a:defRPr>
      </a:lvl9pPr>
    </p:titleStyle>
    <p:bodyStyle>
      <a:lvl1pPr marL="257175" indent="-257175" algn="l" rtl="0" eaLnBrk="1" fontAlgn="base" hangingPunct="1">
        <a:spcBef>
          <a:spcPct val="20000"/>
        </a:spcBef>
        <a:spcAft>
          <a:spcPct val="0"/>
        </a:spcAft>
        <a:buSzPct val="60000"/>
        <a:buFont typeface="Wingdings" pitchFamily="2" charset="2"/>
        <a:buChar char="n"/>
        <a:defRPr kumimoji="1" sz="1800" b="1">
          <a:solidFill>
            <a:srgbClr val="000099"/>
          </a:solidFill>
          <a:latin typeface="+mn-lt"/>
          <a:ea typeface="+mn-ea"/>
          <a:cs typeface="+mn-cs"/>
        </a:defRPr>
      </a:lvl1pPr>
      <a:lvl2pPr marL="557213" indent="-214313" algn="l" rtl="0" eaLnBrk="1" fontAlgn="base" hangingPunct="1">
        <a:spcBef>
          <a:spcPct val="20000"/>
        </a:spcBef>
        <a:spcAft>
          <a:spcPct val="0"/>
        </a:spcAft>
        <a:buChar char="•"/>
        <a:defRPr kumimoji="1" sz="1500" b="1">
          <a:solidFill>
            <a:schemeClr val="tx1"/>
          </a:solidFill>
          <a:latin typeface="+mn-lt"/>
          <a:ea typeface="+mn-ea"/>
        </a:defRPr>
      </a:lvl2pPr>
      <a:lvl3pPr marL="857250" indent="-17145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ü"/>
        <a:defRPr kumimoji="1" sz="1800">
          <a:solidFill>
            <a:schemeClr val="tx1"/>
          </a:solidFill>
          <a:latin typeface="+mn-lt"/>
          <a:ea typeface="+mn-ea"/>
        </a:defRPr>
      </a:lvl3pPr>
      <a:lvl4pPr marL="1200150" indent="-171450" algn="l" rtl="0" eaLnBrk="1" fontAlgn="base" hangingPunct="1">
        <a:spcBef>
          <a:spcPct val="20000"/>
        </a:spcBef>
        <a:spcAft>
          <a:spcPct val="0"/>
        </a:spcAft>
        <a:buChar char="–"/>
        <a:defRPr kumimoji="1" sz="1500">
          <a:solidFill>
            <a:schemeClr val="tx1"/>
          </a:solidFill>
          <a:latin typeface="Times New Roman" pitchFamily="18" charset="0"/>
          <a:ea typeface="新細明體" pitchFamily="18" charset="-120"/>
        </a:defRPr>
      </a:lvl4pPr>
      <a:lvl5pPr marL="1543050" indent="-171450" algn="l" rtl="0" eaLnBrk="1" fontAlgn="base" hangingPunct="1">
        <a:spcBef>
          <a:spcPct val="20000"/>
        </a:spcBef>
        <a:spcAft>
          <a:spcPct val="0"/>
        </a:spcAft>
        <a:buChar char="»"/>
        <a:defRPr kumimoji="1" sz="1500">
          <a:solidFill>
            <a:schemeClr val="tx1"/>
          </a:solidFill>
          <a:latin typeface="Times New Roman" pitchFamily="18" charset="0"/>
          <a:ea typeface="新細明體" pitchFamily="18" charset="-120"/>
        </a:defRPr>
      </a:lvl5pPr>
      <a:lvl6pPr marL="1885950" indent="-171450" algn="l" rtl="0" eaLnBrk="1" fontAlgn="base" hangingPunct="1">
        <a:spcBef>
          <a:spcPct val="20000"/>
        </a:spcBef>
        <a:spcAft>
          <a:spcPct val="0"/>
        </a:spcAft>
        <a:buChar char="»"/>
        <a:defRPr kumimoji="1" sz="1500">
          <a:solidFill>
            <a:schemeClr val="tx1"/>
          </a:solidFill>
          <a:latin typeface="Times New Roman" pitchFamily="18" charset="0"/>
          <a:ea typeface="新細明體" pitchFamily="18" charset="-120"/>
        </a:defRPr>
      </a:lvl6pPr>
      <a:lvl7pPr marL="2228850" indent="-171450" algn="l" rtl="0" eaLnBrk="1" fontAlgn="base" hangingPunct="1">
        <a:spcBef>
          <a:spcPct val="20000"/>
        </a:spcBef>
        <a:spcAft>
          <a:spcPct val="0"/>
        </a:spcAft>
        <a:buChar char="»"/>
        <a:defRPr kumimoji="1" sz="1500">
          <a:solidFill>
            <a:schemeClr val="tx1"/>
          </a:solidFill>
          <a:latin typeface="Times New Roman" pitchFamily="18" charset="0"/>
          <a:ea typeface="新細明體" pitchFamily="18" charset="-120"/>
        </a:defRPr>
      </a:lvl7pPr>
      <a:lvl8pPr marL="2571750" indent="-171450" algn="l" rtl="0" eaLnBrk="1" fontAlgn="base" hangingPunct="1">
        <a:spcBef>
          <a:spcPct val="20000"/>
        </a:spcBef>
        <a:spcAft>
          <a:spcPct val="0"/>
        </a:spcAft>
        <a:buChar char="»"/>
        <a:defRPr kumimoji="1" sz="1500">
          <a:solidFill>
            <a:schemeClr val="tx1"/>
          </a:solidFill>
          <a:latin typeface="Times New Roman" pitchFamily="18" charset="0"/>
          <a:ea typeface="新細明體" pitchFamily="18" charset="-120"/>
        </a:defRPr>
      </a:lvl8pPr>
      <a:lvl9pPr marL="2914650" indent="-171450" algn="l" rtl="0" eaLnBrk="1" fontAlgn="base" hangingPunct="1">
        <a:spcBef>
          <a:spcPct val="20000"/>
        </a:spcBef>
        <a:spcAft>
          <a:spcPct val="0"/>
        </a:spcAft>
        <a:buChar char="»"/>
        <a:defRPr kumimoji="1" sz="1500">
          <a:solidFill>
            <a:schemeClr val="tx1"/>
          </a:solidFill>
          <a:latin typeface="Times New Roman" pitchFamily="18" charset="0"/>
          <a:ea typeface="新細明體" pitchFamily="18" charset="-120"/>
        </a:defRPr>
      </a:lvl9pPr>
    </p:bodyStyle>
    <p:otherStyle>
      <a:defPPr>
        <a:defRPr lang="zh-TW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7.xml"/><Relationship Id="rId5" Type="http://schemas.microsoft.com/office/2007/relationships/hdphoto" Target="../media/hdphoto1.wdp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6.png"/><Relationship Id="rId7" Type="http://schemas.openxmlformats.org/officeDocument/2006/relationships/image" Target="../media/image19.png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0.xml"/><Relationship Id="rId6" Type="http://schemas.microsoft.com/office/2007/relationships/hdphoto" Target="../media/hdphoto2.wdp"/><Relationship Id="rId11" Type="http://schemas.openxmlformats.org/officeDocument/2006/relationships/image" Target="../media/image22.jpeg"/><Relationship Id="rId5" Type="http://schemas.openxmlformats.org/officeDocument/2006/relationships/image" Target="../media/image18.png"/><Relationship Id="rId10" Type="http://schemas.openxmlformats.org/officeDocument/2006/relationships/image" Target="../media/image21.jpeg"/><Relationship Id="rId4" Type="http://schemas.openxmlformats.org/officeDocument/2006/relationships/image" Target="../media/image17.png"/><Relationship Id="rId9" Type="http://schemas.openxmlformats.org/officeDocument/2006/relationships/image" Target="../media/image20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eg"/><Relationship Id="rId3" Type="http://schemas.openxmlformats.org/officeDocument/2006/relationships/chart" Target="../charts/chart1.xml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0.png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8"/>
          <p:cNvSpPr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01</a:t>
            </a:r>
          </a:p>
        </p:txBody>
      </p:sp>
      <p:pic>
        <p:nvPicPr>
          <p:cNvPr id="6" name="Picture Placeholder 1052">
            <a:extLst>
              <a:ext uri="{FF2B5EF4-FFF2-40B4-BE49-F238E27FC236}">
                <a16:creationId xmlns:a16="http://schemas.microsoft.com/office/drawing/2014/main" id="{81E0C7F2-9439-4E3B-B6EB-38670D06BC3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custGeom>
            <a:avLst/>
            <a:gdLst>
              <a:gd name="connsiteX0" fmla="*/ 0 w 2025650"/>
              <a:gd name="connsiteY0" fmla="*/ 0 h 3014662"/>
              <a:gd name="connsiteX1" fmla="*/ 2025650 w 2025650"/>
              <a:gd name="connsiteY1" fmla="*/ 0 h 3014662"/>
              <a:gd name="connsiteX2" fmla="*/ 2025650 w 2025650"/>
              <a:gd name="connsiteY2" fmla="*/ 3014662 h 3014662"/>
              <a:gd name="connsiteX3" fmla="*/ 0 w 2025650"/>
              <a:gd name="connsiteY3" fmla="*/ 3014662 h 3014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5650" h="3014662">
                <a:moveTo>
                  <a:pt x="0" y="0"/>
                </a:moveTo>
                <a:lnTo>
                  <a:pt x="2025650" y="0"/>
                </a:lnTo>
                <a:lnTo>
                  <a:pt x="2025650" y="3014662"/>
                </a:lnTo>
                <a:lnTo>
                  <a:pt x="0" y="3014662"/>
                </a:lnTo>
                <a:close/>
              </a:path>
            </a:pathLst>
          </a:custGeom>
        </p:spPr>
      </p:pic>
      <p:sp>
        <p:nvSpPr>
          <p:cNvPr id="9" name="Rectangle 21">
            <a:extLst>
              <a:ext uri="{FF2B5EF4-FFF2-40B4-BE49-F238E27FC236}">
                <a16:creationId xmlns:a16="http://schemas.microsoft.com/office/drawing/2014/main" id="{9B3D9090-3EFC-48FF-8044-DDFCFCB54525}"/>
              </a:ext>
            </a:extLst>
          </p:cNvPr>
          <p:cNvSpPr/>
          <p:nvPr/>
        </p:nvSpPr>
        <p:spPr>
          <a:xfrm>
            <a:off x="0" y="2"/>
            <a:ext cx="9144000" cy="5143500"/>
          </a:xfrm>
          <a:prstGeom prst="rect">
            <a:avLst/>
          </a:prstGeom>
          <a:solidFill>
            <a:schemeClr val="accent4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323" tIns="35662" rIns="71323" bIns="35662" rtlCol="0" anchor="ctr"/>
          <a:lstStyle/>
          <a:p>
            <a:pPr algn="ctr"/>
            <a:endParaRPr 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6680" y="-113069"/>
            <a:ext cx="9448800" cy="5369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487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 21"/>
          <p:cNvSpPr/>
          <p:nvPr/>
        </p:nvSpPr>
        <p:spPr>
          <a:xfrm>
            <a:off x="2950233" y="3695862"/>
            <a:ext cx="4477109" cy="685538"/>
          </a:xfrm>
          <a:custGeom>
            <a:avLst/>
            <a:gdLst>
              <a:gd name="connsiteX0" fmla="*/ 0 w 4140679"/>
              <a:gd name="connsiteY0" fmla="*/ 0 h 1017917"/>
              <a:gd name="connsiteX1" fmla="*/ 1897811 w 4140679"/>
              <a:gd name="connsiteY1" fmla="*/ 370936 h 1017917"/>
              <a:gd name="connsiteX2" fmla="*/ 4140679 w 4140679"/>
              <a:gd name="connsiteY2" fmla="*/ 1017917 h 1017917"/>
              <a:gd name="connsiteX0" fmla="*/ 0 w 4140679"/>
              <a:gd name="connsiteY0" fmla="*/ 0 h 1017917"/>
              <a:gd name="connsiteX1" fmla="*/ 1897811 w 4140679"/>
              <a:gd name="connsiteY1" fmla="*/ 370936 h 1017917"/>
              <a:gd name="connsiteX2" fmla="*/ 4140679 w 4140679"/>
              <a:gd name="connsiteY2" fmla="*/ 1017917 h 1017917"/>
              <a:gd name="connsiteX0" fmla="*/ 0 w 4140679"/>
              <a:gd name="connsiteY0" fmla="*/ 0 h 1017917"/>
              <a:gd name="connsiteX1" fmla="*/ 1897811 w 4140679"/>
              <a:gd name="connsiteY1" fmla="*/ 370936 h 1017917"/>
              <a:gd name="connsiteX2" fmla="*/ 4140679 w 4140679"/>
              <a:gd name="connsiteY2" fmla="*/ 1017917 h 1017917"/>
              <a:gd name="connsiteX0" fmla="*/ 0 w 4140679"/>
              <a:gd name="connsiteY0" fmla="*/ 0 h 1017917"/>
              <a:gd name="connsiteX1" fmla="*/ 1897811 w 4140679"/>
              <a:gd name="connsiteY1" fmla="*/ 370936 h 1017917"/>
              <a:gd name="connsiteX2" fmla="*/ 4140679 w 4140679"/>
              <a:gd name="connsiteY2" fmla="*/ 1017917 h 1017917"/>
              <a:gd name="connsiteX0" fmla="*/ 0 w 4140679"/>
              <a:gd name="connsiteY0" fmla="*/ 0 h 1017917"/>
              <a:gd name="connsiteX1" fmla="*/ 1897811 w 4140679"/>
              <a:gd name="connsiteY1" fmla="*/ 370936 h 1017917"/>
              <a:gd name="connsiteX2" fmla="*/ 4140679 w 4140679"/>
              <a:gd name="connsiteY2" fmla="*/ 1017917 h 1017917"/>
              <a:gd name="connsiteX0" fmla="*/ 0 w 4140679"/>
              <a:gd name="connsiteY0" fmla="*/ 0 h 1017917"/>
              <a:gd name="connsiteX1" fmla="*/ 1897811 w 4140679"/>
              <a:gd name="connsiteY1" fmla="*/ 370936 h 1017917"/>
              <a:gd name="connsiteX2" fmla="*/ 4140679 w 4140679"/>
              <a:gd name="connsiteY2" fmla="*/ 1017917 h 1017917"/>
              <a:gd name="connsiteX0" fmla="*/ 0 w 4140679"/>
              <a:gd name="connsiteY0" fmla="*/ 0 h 1017917"/>
              <a:gd name="connsiteX1" fmla="*/ 1897811 w 4140679"/>
              <a:gd name="connsiteY1" fmla="*/ 370936 h 1017917"/>
              <a:gd name="connsiteX2" fmla="*/ 4140679 w 4140679"/>
              <a:gd name="connsiteY2" fmla="*/ 1017917 h 1017917"/>
              <a:gd name="connsiteX0" fmla="*/ 0 w 4037162"/>
              <a:gd name="connsiteY0" fmla="*/ 0 h 1035170"/>
              <a:gd name="connsiteX1" fmla="*/ 1897811 w 4037162"/>
              <a:gd name="connsiteY1" fmla="*/ 370936 h 1035170"/>
              <a:gd name="connsiteX2" fmla="*/ 4037162 w 4037162"/>
              <a:gd name="connsiteY2" fmla="*/ 1035170 h 1035170"/>
              <a:gd name="connsiteX0" fmla="*/ 0 w 4037162"/>
              <a:gd name="connsiteY0" fmla="*/ 0 h 1069044"/>
              <a:gd name="connsiteX1" fmla="*/ 1897811 w 4037162"/>
              <a:gd name="connsiteY1" fmla="*/ 370936 h 1069044"/>
              <a:gd name="connsiteX2" fmla="*/ 4037162 w 4037162"/>
              <a:gd name="connsiteY2" fmla="*/ 1035170 h 1069044"/>
              <a:gd name="connsiteX0" fmla="*/ 0 w 4037162"/>
              <a:gd name="connsiteY0" fmla="*/ 0 h 1243749"/>
              <a:gd name="connsiteX1" fmla="*/ 1897811 w 4037162"/>
              <a:gd name="connsiteY1" fmla="*/ 370936 h 1243749"/>
              <a:gd name="connsiteX2" fmla="*/ 4037162 w 4037162"/>
              <a:gd name="connsiteY2" fmla="*/ 1035170 h 1243749"/>
              <a:gd name="connsiteX0" fmla="*/ 0 w 4037162"/>
              <a:gd name="connsiteY0" fmla="*/ 0 h 1243749"/>
              <a:gd name="connsiteX1" fmla="*/ 1897811 w 4037162"/>
              <a:gd name="connsiteY1" fmla="*/ 370936 h 1243749"/>
              <a:gd name="connsiteX2" fmla="*/ 4037162 w 4037162"/>
              <a:gd name="connsiteY2" fmla="*/ 1035170 h 1243749"/>
              <a:gd name="connsiteX0" fmla="*/ 0 w 4037162"/>
              <a:gd name="connsiteY0" fmla="*/ 0 h 1243749"/>
              <a:gd name="connsiteX1" fmla="*/ 1897811 w 4037162"/>
              <a:gd name="connsiteY1" fmla="*/ 370936 h 1243749"/>
              <a:gd name="connsiteX2" fmla="*/ 4037162 w 4037162"/>
              <a:gd name="connsiteY2" fmla="*/ 1035170 h 1243749"/>
              <a:gd name="connsiteX0" fmla="*/ 0 w 4477109"/>
              <a:gd name="connsiteY0" fmla="*/ 108932 h 869538"/>
              <a:gd name="connsiteX1" fmla="*/ 2337758 w 4477109"/>
              <a:gd name="connsiteY1" fmla="*/ 5415 h 869538"/>
              <a:gd name="connsiteX2" fmla="*/ 4477109 w 4477109"/>
              <a:gd name="connsiteY2" fmla="*/ 669649 h 869538"/>
              <a:gd name="connsiteX0" fmla="*/ 0 w 4477109"/>
              <a:gd name="connsiteY0" fmla="*/ 110656 h 871262"/>
              <a:gd name="connsiteX1" fmla="*/ 2337758 w 4477109"/>
              <a:gd name="connsiteY1" fmla="*/ 7139 h 871262"/>
              <a:gd name="connsiteX2" fmla="*/ 4477109 w 4477109"/>
              <a:gd name="connsiteY2" fmla="*/ 671373 h 871262"/>
              <a:gd name="connsiteX0" fmla="*/ 0 w 4477109"/>
              <a:gd name="connsiteY0" fmla="*/ 50783 h 818602"/>
              <a:gd name="connsiteX1" fmla="*/ 2510286 w 4477109"/>
              <a:gd name="connsiteY1" fmla="*/ 7651 h 818602"/>
              <a:gd name="connsiteX2" fmla="*/ 4477109 w 4477109"/>
              <a:gd name="connsiteY2" fmla="*/ 611500 h 818602"/>
              <a:gd name="connsiteX0" fmla="*/ 0 w 4477109"/>
              <a:gd name="connsiteY0" fmla="*/ 53478 h 821297"/>
              <a:gd name="connsiteX1" fmla="*/ 2510286 w 4477109"/>
              <a:gd name="connsiteY1" fmla="*/ 10346 h 821297"/>
              <a:gd name="connsiteX2" fmla="*/ 4477109 w 4477109"/>
              <a:gd name="connsiteY2" fmla="*/ 614195 h 821297"/>
              <a:gd name="connsiteX0" fmla="*/ 0 w 4477109"/>
              <a:gd name="connsiteY0" fmla="*/ 65257 h 839076"/>
              <a:gd name="connsiteX1" fmla="*/ 2510286 w 4477109"/>
              <a:gd name="connsiteY1" fmla="*/ 22125 h 839076"/>
              <a:gd name="connsiteX2" fmla="*/ 4477109 w 4477109"/>
              <a:gd name="connsiteY2" fmla="*/ 625974 h 839076"/>
              <a:gd name="connsiteX0" fmla="*/ 0 w 4477109"/>
              <a:gd name="connsiteY0" fmla="*/ 65257 h 685538"/>
              <a:gd name="connsiteX1" fmla="*/ 2510286 w 4477109"/>
              <a:gd name="connsiteY1" fmla="*/ 22125 h 685538"/>
              <a:gd name="connsiteX2" fmla="*/ 4477109 w 4477109"/>
              <a:gd name="connsiteY2" fmla="*/ 625974 h 685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477109" h="685538">
                <a:moveTo>
                  <a:pt x="0" y="65257"/>
                </a:moveTo>
                <a:cubicBezTo>
                  <a:pt x="595223" y="510955"/>
                  <a:pt x="1643331" y="-123087"/>
                  <a:pt x="2510286" y="22125"/>
                </a:cubicBezTo>
                <a:cubicBezTo>
                  <a:pt x="3377241" y="167337"/>
                  <a:pt x="1725282" y="896268"/>
                  <a:pt x="4477109" y="625974"/>
                </a:cubicBezTo>
              </a:path>
            </a:pathLst>
          </a:cu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2459785" y="3297499"/>
            <a:ext cx="543132" cy="543132"/>
            <a:chOff x="522784" y="1851704"/>
            <a:chExt cx="648000" cy="648000"/>
          </a:xfrm>
        </p:grpSpPr>
        <p:sp>
          <p:nvSpPr>
            <p:cNvPr id="8" name="AutoShape 92"/>
            <p:cNvSpPr>
              <a:spLocks noChangeAspect="1" noChangeArrowheads="1"/>
            </p:cNvSpPr>
            <p:nvPr/>
          </p:nvSpPr>
          <p:spPr bwMode="auto">
            <a:xfrm rot="16200000" flipH="1">
              <a:off x="522784" y="1851704"/>
              <a:ext cx="648000" cy="6480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accent3"/>
              </a:solidFill>
              <a:headEnd/>
              <a:tailEnd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0" h="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9" name="AutoShape 92"/>
            <p:cNvSpPr>
              <a:spLocks noChangeAspect="1" noChangeArrowheads="1"/>
            </p:cNvSpPr>
            <p:nvPr/>
          </p:nvSpPr>
          <p:spPr bwMode="auto">
            <a:xfrm rot="16200000" flipH="1">
              <a:off x="576036" y="1906452"/>
              <a:ext cx="540000" cy="540000"/>
            </a:xfrm>
            <a:prstGeom prst="ellipse">
              <a:avLst/>
            </a:prstGeom>
            <a:solidFill>
              <a:schemeClr val="accent4"/>
            </a:solidFill>
            <a:ln>
              <a:noFill/>
              <a:headEnd/>
              <a:tailEnd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0" h="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156690" y="3291830"/>
            <a:ext cx="543132" cy="543132"/>
            <a:chOff x="522784" y="1851704"/>
            <a:chExt cx="648000" cy="648000"/>
          </a:xfrm>
        </p:grpSpPr>
        <p:sp>
          <p:nvSpPr>
            <p:cNvPr id="12" name="AutoShape 92"/>
            <p:cNvSpPr>
              <a:spLocks noChangeAspect="1" noChangeArrowheads="1"/>
            </p:cNvSpPr>
            <p:nvPr/>
          </p:nvSpPr>
          <p:spPr bwMode="auto">
            <a:xfrm rot="16200000" flipH="1">
              <a:off x="522784" y="1851704"/>
              <a:ext cx="648000" cy="6480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  <a:headEnd/>
              <a:tailEnd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0" h="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3" name="AutoShape 92"/>
            <p:cNvSpPr>
              <a:spLocks noChangeAspect="1" noChangeArrowheads="1"/>
            </p:cNvSpPr>
            <p:nvPr/>
          </p:nvSpPr>
          <p:spPr bwMode="auto">
            <a:xfrm rot="16200000" flipH="1">
              <a:off x="576036" y="1906452"/>
              <a:ext cx="540000" cy="540000"/>
            </a:xfrm>
            <a:prstGeom prst="ellipse">
              <a:avLst/>
            </a:prstGeom>
            <a:solidFill>
              <a:schemeClr val="accent2"/>
            </a:solidFill>
            <a:ln>
              <a:noFill/>
              <a:headEnd/>
              <a:tailEnd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0" h="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7211771" y="3905398"/>
            <a:ext cx="543132" cy="543132"/>
            <a:chOff x="522784" y="1851704"/>
            <a:chExt cx="648000" cy="648000"/>
          </a:xfrm>
        </p:grpSpPr>
        <p:sp>
          <p:nvSpPr>
            <p:cNvPr id="16" name="AutoShape 92"/>
            <p:cNvSpPr>
              <a:spLocks noChangeAspect="1" noChangeArrowheads="1"/>
            </p:cNvSpPr>
            <p:nvPr/>
          </p:nvSpPr>
          <p:spPr bwMode="auto">
            <a:xfrm rot="16200000" flipH="1">
              <a:off x="522784" y="1851704"/>
              <a:ext cx="648000" cy="6480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accent3"/>
              </a:solidFill>
              <a:headEnd/>
              <a:tailEnd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0" h="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7" name="AutoShape 92"/>
            <p:cNvSpPr>
              <a:spLocks noChangeAspect="1" noChangeArrowheads="1"/>
            </p:cNvSpPr>
            <p:nvPr/>
          </p:nvSpPr>
          <p:spPr bwMode="auto">
            <a:xfrm rot="16200000" flipH="1">
              <a:off x="576036" y="1906452"/>
              <a:ext cx="540000" cy="540000"/>
            </a:xfrm>
            <a:prstGeom prst="ellipse">
              <a:avLst/>
            </a:prstGeom>
            <a:solidFill>
              <a:schemeClr val="accent4"/>
            </a:solidFill>
            <a:ln>
              <a:noFill/>
              <a:headEnd/>
              <a:tailEnd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0" h="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860071" y="3376101"/>
            <a:ext cx="1636301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Laptop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286037" y="3347512"/>
            <a:ext cx="85896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Mobile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578224" y="4024571"/>
            <a:ext cx="1197471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Desktop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pic>
        <p:nvPicPr>
          <p:cNvPr id="14" name="圖片版面配置區 13"/>
          <p:cNvPicPr>
            <a:picLocks noGrp="1" noChangeAspect="1"/>
          </p:cNvPicPr>
          <p:nvPr>
            <p:ph type="pic" idx="1"/>
          </p:nvPr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33" r="5527"/>
          <a:stretch/>
        </p:blipFill>
        <p:spPr>
          <a:xfrm>
            <a:off x="807720" y="1428248"/>
            <a:ext cx="2240280" cy="1633438"/>
          </a:xfrm>
        </p:spPr>
      </p:pic>
      <p:pic>
        <p:nvPicPr>
          <p:cNvPr id="29" name="圖片版面配置區 28"/>
          <p:cNvPicPr>
            <a:picLocks noGrp="1" noChangeAspect="1"/>
          </p:cNvPicPr>
          <p:nvPr>
            <p:ph type="pic" idx="15"/>
          </p:nvPr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03" b="6603"/>
          <a:stretch>
            <a:fillRect/>
          </a:stretch>
        </p:blipFill>
        <p:spPr>
          <a:xfrm>
            <a:off x="4085002" y="1435869"/>
            <a:ext cx="996682" cy="1482592"/>
          </a:xfrm>
        </p:spPr>
      </p:pic>
      <p:pic>
        <p:nvPicPr>
          <p:cNvPr id="18" name="圖片版面配置區 17"/>
          <p:cNvPicPr>
            <a:picLocks noGrp="1" noChangeAspect="1"/>
          </p:cNvPicPr>
          <p:nvPr>
            <p:ph type="pic" idx="14"/>
          </p:nvPr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4" r="3534"/>
          <a:stretch>
            <a:fillRect/>
          </a:stretch>
        </p:blipFill>
        <p:spPr/>
      </p:pic>
      <p:sp>
        <p:nvSpPr>
          <p:cNvPr id="27" name="Text Placeholder 1"/>
          <p:cNvSpPr txBox="1">
            <a:spLocks/>
          </p:cNvSpPr>
          <p:nvPr/>
        </p:nvSpPr>
        <p:spPr>
          <a:xfrm>
            <a:off x="2015715" y="-11367"/>
            <a:ext cx="4734353" cy="1372485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微軟正黑體" panose="020B0604030504040204" pitchFamily="34" charset="-120"/>
                <a:cs typeface="Mongolian Baiti" panose="03000500000000000000" pitchFamily="66" charset="0"/>
              </a:rPr>
              <a:t>Different Devices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Mongolian Baiti" panose="03000500000000000000" pitchFamily="66" charset="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247" y="3291829"/>
            <a:ext cx="1605276" cy="1594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921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990049" y="331457"/>
            <a:ext cx="6984776" cy="576064"/>
          </a:xfrm>
        </p:spPr>
        <p:txBody>
          <a:bodyPr/>
          <a:lstStyle/>
          <a:p>
            <a:r>
              <a:rPr lang="en-US" altLang="ko-KR" b="1" dirty="0" smtClean="0"/>
              <a:t>Data Flow</a:t>
            </a:r>
            <a:endParaRPr lang="ko-KR" altLang="en-US" b="1" dirty="0"/>
          </a:p>
        </p:txBody>
      </p:sp>
      <p:sp>
        <p:nvSpPr>
          <p:cNvPr id="37" name="Rectangle 36"/>
          <p:cNvSpPr/>
          <p:nvPr/>
        </p:nvSpPr>
        <p:spPr>
          <a:xfrm>
            <a:off x="6602480" y="1675769"/>
            <a:ext cx="303765" cy="253924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8" name="Teardrop 6"/>
          <p:cNvSpPr/>
          <p:nvPr/>
        </p:nvSpPr>
        <p:spPr>
          <a:xfrm rot="8100000">
            <a:off x="3920239" y="1656091"/>
            <a:ext cx="293279" cy="293280"/>
          </a:xfrm>
          <a:custGeom>
            <a:avLst/>
            <a:gdLst/>
            <a:ahLst/>
            <a:cxnLst/>
            <a:rect l="l" t="t" r="r" b="b"/>
            <a:pathLst>
              <a:path w="2483832" h="2483835">
                <a:moveTo>
                  <a:pt x="657616" y="1826218"/>
                </a:moveTo>
                <a:cubicBezTo>
                  <a:pt x="806520" y="1975122"/>
                  <a:pt x="1047940" y="1975122"/>
                  <a:pt x="1196844" y="1826218"/>
                </a:cubicBezTo>
                <a:cubicBezTo>
                  <a:pt x="1345748" y="1677314"/>
                  <a:pt x="1345748" y="1435894"/>
                  <a:pt x="1196844" y="1286990"/>
                </a:cubicBezTo>
                <a:cubicBezTo>
                  <a:pt x="1047940" y="1138086"/>
                  <a:pt x="806520" y="1138086"/>
                  <a:pt x="657616" y="1286990"/>
                </a:cubicBezTo>
                <a:cubicBezTo>
                  <a:pt x="508712" y="1435894"/>
                  <a:pt x="508712" y="1677314"/>
                  <a:pt x="657616" y="1826218"/>
                </a:cubicBezTo>
                <a:close/>
                <a:moveTo>
                  <a:pt x="293335" y="2190500"/>
                </a:moveTo>
                <a:cubicBezTo>
                  <a:pt x="112098" y="2009262"/>
                  <a:pt x="0" y="1758885"/>
                  <a:pt x="0" y="1482325"/>
                </a:cubicBezTo>
                <a:cubicBezTo>
                  <a:pt x="0" y="929206"/>
                  <a:pt x="459290" y="590078"/>
                  <a:pt x="1001509" y="480815"/>
                </a:cubicBezTo>
                <a:cubicBezTo>
                  <a:pt x="1569704" y="366317"/>
                  <a:pt x="1861757" y="259925"/>
                  <a:pt x="2483832" y="0"/>
                </a:cubicBezTo>
                <a:cubicBezTo>
                  <a:pt x="2230640" y="682694"/>
                  <a:pt x="2130986" y="873716"/>
                  <a:pt x="2003018" y="1482325"/>
                </a:cubicBezTo>
                <a:cubicBezTo>
                  <a:pt x="1901990" y="2042180"/>
                  <a:pt x="1554627" y="2483835"/>
                  <a:pt x="1001509" y="2483835"/>
                </a:cubicBezTo>
                <a:cubicBezTo>
                  <a:pt x="724950" y="2483835"/>
                  <a:pt x="474573" y="2371737"/>
                  <a:pt x="293335" y="219050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41" name="Group 40"/>
          <p:cNvGrpSpPr/>
          <p:nvPr/>
        </p:nvGrpSpPr>
        <p:grpSpPr>
          <a:xfrm>
            <a:off x="770998" y="2297519"/>
            <a:ext cx="2023958" cy="817191"/>
            <a:chOff x="803640" y="3316669"/>
            <a:chExt cx="2059657" cy="817191"/>
          </a:xfrm>
        </p:grpSpPr>
        <p:sp>
          <p:nvSpPr>
            <p:cNvPr id="42" name="TextBox 41"/>
            <p:cNvSpPr txBox="1"/>
            <p:nvPr/>
          </p:nvSpPr>
          <p:spPr>
            <a:xfrm>
              <a:off x="803640" y="3672195"/>
              <a:ext cx="2059657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Training model with </a:t>
              </a:r>
            </a:p>
            <a:p>
              <a:pPr algn="ctr"/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the data on hand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803640" y="3316669"/>
              <a:ext cx="2059657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Training</a:t>
              </a:r>
              <a:endPara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3458479" y="2297519"/>
            <a:ext cx="2023958" cy="817191"/>
            <a:chOff x="803640" y="3316669"/>
            <a:chExt cx="2059657" cy="817191"/>
          </a:xfrm>
        </p:grpSpPr>
        <p:sp>
          <p:nvSpPr>
            <p:cNvPr id="45" name="TextBox 44"/>
            <p:cNvSpPr txBox="1"/>
            <p:nvPr/>
          </p:nvSpPr>
          <p:spPr>
            <a:xfrm>
              <a:off x="803640" y="3672195"/>
              <a:ext cx="2059657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Classify the new image with the model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803640" y="3316669"/>
              <a:ext cx="2059657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Classification</a:t>
              </a:r>
              <a:endPara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6145960" y="2297519"/>
            <a:ext cx="2023958" cy="817191"/>
            <a:chOff x="803640" y="3316669"/>
            <a:chExt cx="2059657" cy="817191"/>
          </a:xfrm>
        </p:grpSpPr>
        <p:sp>
          <p:nvSpPr>
            <p:cNvPr id="48" name="TextBox 47"/>
            <p:cNvSpPr txBox="1"/>
            <p:nvPr/>
          </p:nvSpPr>
          <p:spPr>
            <a:xfrm>
              <a:off x="803640" y="3672195"/>
              <a:ext cx="2059657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Give user a suggestion </a:t>
              </a:r>
              <a:b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</a:b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for further action.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803640" y="3316669"/>
              <a:ext cx="2059657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Suggestion </a:t>
              </a:r>
              <a:endPara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2127206" y="4038490"/>
            <a:ext cx="2023958" cy="817191"/>
            <a:chOff x="803640" y="3316669"/>
            <a:chExt cx="2059657" cy="817191"/>
          </a:xfrm>
        </p:grpSpPr>
        <p:sp>
          <p:nvSpPr>
            <p:cNvPr id="51" name="TextBox 50"/>
            <p:cNvSpPr txBox="1"/>
            <p:nvPr/>
          </p:nvSpPr>
          <p:spPr>
            <a:xfrm>
              <a:off x="803640" y="3672195"/>
              <a:ext cx="2059657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Update the dataset </a:t>
              </a:r>
              <a:b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</a:b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after permission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803640" y="3316669"/>
              <a:ext cx="2059657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Update data</a:t>
              </a:r>
              <a:endPara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4665533" y="4038490"/>
            <a:ext cx="2370812" cy="909524"/>
            <a:chOff x="651856" y="3316669"/>
            <a:chExt cx="2412627" cy="909524"/>
          </a:xfrm>
        </p:grpSpPr>
        <p:sp>
          <p:nvSpPr>
            <p:cNvPr id="54" name="TextBox 53"/>
            <p:cNvSpPr txBox="1"/>
            <p:nvPr/>
          </p:nvSpPr>
          <p:spPr>
            <a:xfrm>
              <a:off x="651856" y="3579862"/>
              <a:ext cx="2412627" cy="64633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Check the user’s willing to access their data and use it  in the future research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803640" y="3316669"/>
              <a:ext cx="2059657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Data collection</a:t>
              </a:r>
              <a:endPara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4" name="群組 3"/>
          <p:cNvGrpSpPr/>
          <p:nvPr/>
        </p:nvGrpSpPr>
        <p:grpSpPr>
          <a:xfrm>
            <a:off x="273918" y="1355667"/>
            <a:ext cx="8582096" cy="2647676"/>
            <a:chOff x="-105922" y="1355667"/>
            <a:chExt cx="8582096" cy="2647676"/>
          </a:xfrm>
        </p:grpSpPr>
        <p:sp>
          <p:nvSpPr>
            <p:cNvPr id="57" name="Rectangle 7"/>
            <p:cNvSpPr/>
            <p:nvPr/>
          </p:nvSpPr>
          <p:spPr>
            <a:xfrm>
              <a:off x="849150" y="3511028"/>
              <a:ext cx="5112000" cy="720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Block Arc 5"/>
            <p:cNvSpPr/>
            <p:nvPr/>
          </p:nvSpPr>
          <p:spPr>
            <a:xfrm>
              <a:off x="6569098" y="1766731"/>
              <a:ext cx="1816297" cy="1816297"/>
            </a:xfrm>
            <a:prstGeom prst="blockArc">
              <a:avLst>
                <a:gd name="adj1" fmla="val 16127381"/>
                <a:gd name="adj2" fmla="val 5490194"/>
                <a:gd name="adj3" fmla="val 4041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1360332" y="1766731"/>
              <a:ext cx="6156000" cy="720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409227" y="3511028"/>
              <a:ext cx="5112000" cy="720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922197" y="1355667"/>
              <a:ext cx="914400" cy="914400"/>
              <a:chOff x="5364088" y="2787774"/>
              <a:chExt cx="914400" cy="914400"/>
            </a:xfrm>
          </p:grpSpPr>
          <p:sp>
            <p:nvSpPr>
              <p:cNvPr id="10" name="Oval 9"/>
              <p:cNvSpPr/>
              <p:nvPr/>
            </p:nvSpPr>
            <p:spPr>
              <a:xfrm>
                <a:off x="5364088" y="2787774"/>
                <a:ext cx="914400" cy="9144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Oval 10"/>
              <p:cNvSpPr/>
              <p:nvPr/>
            </p:nvSpPr>
            <p:spPr>
              <a:xfrm>
                <a:off x="5443246" y="2866932"/>
                <a:ext cx="756084" cy="75608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3609680" y="1355667"/>
              <a:ext cx="914400" cy="914400"/>
              <a:chOff x="5364088" y="2787774"/>
              <a:chExt cx="914400" cy="914400"/>
            </a:xfrm>
          </p:grpSpPr>
          <p:sp>
            <p:nvSpPr>
              <p:cNvPr id="13" name="Oval 12"/>
              <p:cNvSpPr/>
              <p:nvPr/>
            </p:nvSpPr>
            <p:spPr>
              <a:xfrm>
                <a:off x="5364088" y="2787774"/>
                <a:ext cx="914400" cy="9144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" name="Oval 13"/>
              <p:cNvSpPr/>
              <p:nvPr/>
            </p:nvSpPr>
            <p:spPr>
              <a:xfrm>
                <a:off x="5443246" y="2866932"/>
                <a:ext cx="756084" cy="756084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5" name="Group 14"/>
            <p:cNvGrpSpPr/>
            <p:nvPr/>
          </p:nvGrpSpPr>
          <p:grpSpPr>
            <a:xfrm>
              <a:off x="6297163" y="1355667"/>
              <a:ext cx="914400" cy="914400"/>
              <a:chOff x="5364088" y="2787774"/>
              <a:chExt cx="914400" cy="914400"/>
            </a:xfrm>
          </p:grpSpPr>
          <p:sp>
            <p:nvSpPr>
              <p:cNvPr id="16" name="Oval 15"/>
              <p:cNvSpPr/>
              <p:nvPr/>
            </p:nvSpPr>
            <p:spPr>
              <a:xfrm>
                <a:off x="5364088" y="2787774"/>
                <a:ext cx="914400" cy="9144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Oval 16"/>
              <p:cNvSpPr/>
              <p:nvPr/>
            </p:nvSpPr>
            <p:spPr>
              <a:xfrm>
                <a:off x="5443246" y="2866932"/>
                <a:ext cx="756084" cy="756084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8" name="Group 17"/>
            <p:cNvGrpSpPr/>
            <p:nvPr/>
          </p:nvGrpSpPr>
          <p:grpSpPr>
            <a:xfrm>
              <a:off x="2265939" y="3088943"/>
              <a:ext cx="914400" cy="914400"/>
              <a:chOff x="5364088" y="2787774"/>
              <a:chExt cx="914400" cy="914400"/>
            </a:xfrm>
          </p:grpSpPr>
          <p:sp>
            <p:nvSpPr>
              <p:cNvPr id="19" name="Oval 18"/>
              <p:cNvSpPr/>
              <p:nvPr/>
            </p:nvSpPr>
            <p:spPr>
              <a:xfrm>
                <a:off x="5364088" y="2787774"/>
                <a:ext cx="914400" cy="9144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Oval 19"/>
              <p:cNvSpPr/>
              <p:nvPr/>
            </p:nvSpPr>
            <p:spPr>
              <a:xfrm>
                <a:off x="5443246" y="2866932"/>
                <a:ext cx="756084" cy="756084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1" name="Group 20"/>
            <p:cNvGrpSpPr/>
            <p:nvPr/>
          </p:nvGrpSpPr>
          <p:grpSpPr>
            <a:xfrm>
              <a:off x="4953422" y="3088943"/>
              <a:ext cx="914400" cy="914400"/>
              <a:chOff x="5364088" y="2787774"/>
              <a:chExt cx="914400" cy="914400"/>
            </a:xfrm>
          </p:grpSpPr>
          <p:sp>
            <p:nvSpPr>
              <p:cNvPr id="22" name="Oval 21"/>
              <p:cNvSpPr/>
              <p:nvPr/>
            </p:nvSpPr>
            <p:spPr>
              <a:xfrm>
                <a:off x="5364088" y="2787774"/>
                <a:ext cx="914400" cy="9144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3" name="Oval 22"/>
              <p:cNvSpPr/>
              <p:nvPr/>
            </p:nvSpPr>
            <p:spPr>
              <a:xfrm>
                <a:off x="5443246" y="2866932"/>
                <a:ext cx="756084" cy="756084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4" name="Group 23"/>
            <p:cNvGrpSpPr/>
            <p:nvPr/>
          </p:nvGrpSpPr>
          <p:grpSpPr>
            <a:xfrm>
              <a:off x="2569737" y="1659465"/>
              <a:ext cx="306803" cy="306803"/>
              <a:chOff x="1547664" y="3147814"/>
              <a:chExt cx="720080" cy="720080"/>
            </a:xfrm>
          </p:grpSpPr>
          <p:sp>
            <p:nvSpPr>
              <p:cNvPr id="25" name="Oval 24"/>
              <p:cNvSpPr/>
              <p:nvPr/>
            </p:nvSpPr>
            <p:spPr>
              <a:xfrm>
                <a:off x="1547664" y="3147814"/>
                <a:ext cx="720080" cy="72008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6" name="Chevron 25"/>
              <p:cNvSpPr/>
              <p:nvPr/>
            </p:nvSpPr>
            <p:spPr>
              <a:xfrm>
                <a:off x="1741237" y="3312127"/>
                <a:ext cx="391455" cy="391455"/>
              </a:xfrm>
              <a:prstGeom prst="chevron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27" name="Group 26"/>
            <p:cNvGrpSpPr/>
            <p:nvPr/>
          </p:nvGrpSpPr>
          <p:grpSpPr>
            <a:xfrm>
              <a:off x="5257220" y="1659465"/>
              <a:ext cx="306803" cy="306803"/>
              <a:chOff x="1547664" y="3147814"/>
              <a:chExt cx="720080" cy="720080"/>
            </a:xfrm>
          </p:grpSpPr>
          <p:sp>
            <p:nvSpPr>
              <p:cNvPr id="28" name="Oval 27"/>
              <p:cNvSpPr/>
              <p:nvPr/>
            </p:nvSpPr>
            <p:spPr>
              <a:xfrm>
                <a:off x="1547664" y="3147814"/>
                <a:ext cx="720080" cy="72008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9" name="Chevron 28"/>
              <p:cNvSpPr/>
              <p:nvPr/>
            </p:nvSpPr>
            <p:spPr>
              <a:xfrm>
                <a:off x="1741237" y="3312127"/>
                <a:ext cx="391455" cy="391455"/>
              </a:xfrm>
              <a:prstGeom prst="chevron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30" name="Group 29"/>
            <p:cNvGrpSpPr/>
            <p:nvPr/>
          </p:nvGrpSpPr>
          <p:grpSpPr>
            <a:xfrm rot="10800000">
              <a:off x="3913479" y="3392742"/>
              <a:ext cx="306803" cy="306803"/>
              <a:chOff x="1547664" y="3147814"/>
              <a:chExt cx="720080" cy="720080"/>
            </a:xfrm>
          </p:grpSpPr>
          <p:sp>
            <p:nvSpPr>
              <p:cNvPr id="31" name="Oval 30"/>
              <p:cNvSpPr/>
              <p:nvPr/>
            </p:nvSpPr>
            <p:spPr>
              <a:xfrm>
                <a:off x="1547664" y="3147814"/>
                <a:ext cx="720080" cy="72008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2" name="Chevron 31"/>
              <p:cNvSpPr/>
              <p:nvPr/>
            </p:nvSpPr>
            <p:spPr>
              <a:xfrm>
                <a:off x="1741237" y="3312127"/>
                <a:ext cx="391455" cy="391455"/>
              </a:xfrm>
              <a:prstGeom prst="chevron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33" name="Group 32"/>
            <p:cNvGrpSpPr/>
            <p:nvPr/>
          </p:nvGrpSpPr>
          <p:grpSpPr>
            <a:xfrm rot="5400000">
              <a:off x="8169371" y="2526103"/>
              <a:ext cx="306803" cy="306803"/>
              <a:chOff x="1547664" y="3147814"/>
              <a:chExt cx="720080" cy="720080"/>
            </a:xfrm>
          </p:grpSpPr>
          <p:sp>
            <p:nvSpPr>
              <p:cNvPr id="34" name="Oval 33"/>
              <p:cNvSpPr/>
              <p:nvPr/>
            </p:nvSpPr>
            <p:spPr>
              <a:xfrm>
                <a:off x="1547664" y="3147814"/>
                <a:ext cx="720080" cy="72008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5" name="Chevron 34"/>
              <p:cNvSpPr/>
              <p:nvPr/>
            </p:nvSpPr>
            <p:spPr>
              <a:xfrm>
                <a:off x="1741237" y="3312127"/>
                <a:ext cx="391455" cy="391455"/>
              </a:xfrm>
              <a:prstGeom prst="chevron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56" name="Block Arc 5"/>
            <p:cNvSpPr/>
            <p:nvPr/>
          </p:nvSpPr>
          <p:spPr>
            <a:xfrm rot="10800000">
              <a:off x="-5732" y="1764569"/>
              <a:ext cx="1816297" cy="1816297"/>
            </a:xfrm>
            <a:prstGeom prst="blockArc">
              <a:avLst>
                <a:gd name="adj1" fmla="val 16127381"/>
                <a:gd name="adj2" fmla="val 5490194"/>
                <a:gd name="adj3" fmla="val 4041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61" name="Group 32"/>
            <p:cNvGrpSpPr/>
            <p:nvPr/>
          </p:nvGrpSpPr>
          <p:grpSpPr>
            <a:xfrm rot="16200000">
              <a:off x="-105922" y="2564848"/>
              <a:ext cx="306803" cy="306803"/>
              <a:chOff x="1547664" y="3147814"/>
              <a:chExt cx="720080" cy="720080"/>
            </a:xfrm>
          </p:grpSpPr>
          <p:sp>
            <p:nvSpPr>
              <p:cNvPr id="62" name="Oval 33"/>
              <p:cNvSpPr/>
              <p:nvPr/>
            </p:nvSpPr>
            <p:spPr>
              <a:xfrm>
                <a:off x="1547664" y="3147814"/>
                <a:ext cx="720080" cy="72008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3" name="Chevron 34"/>
              <p:cNvSpPr/>
              <p:nvPr/>
            </p:nvSpPr>
            <p:spPr>
              <a:xfrm>
                <a:off x="1741237" y="3312127"/>
                <a:ext cx="391455" cy="391455"/>
              </a:xfrm>
              <a:prstGeom prst="chevron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bg1"/>
                  </a:solidFill>
                </a:endParaRPr>
              </a:p>
            </p:txBody>
          </p:sp>
        </p:grpSp>
      </p:grpSp>
      <p:pic>
        <p:nvPicPr>
          <p:cNvPr id="59" name="圖片 58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0916" y="1613687"/>
            <a:ext cx="378087" cy="378087"/>
          </a:xfrm>
          <a:prstGeom prst="rect">
            <a:avLst/>
          </a:prstGeom>
        </p:spPr>
      </p:pic>
      <p:pic>
        <p:nvPicPr>
          <p:cNvPr id="65" name="圖片 64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3081" y="1609790"/>
            <a:ext cx="388484" cy="388484"/>
          </a:xfrm>
          <a:prstGeom prst="rect">
            <a:avLst/>
          </a:prstGeom>
        </p:spPr>
      </p:pic>
      <p:pic>
        <p:nvPicPr>
          <p:cNvPr id="66" name="圖片 65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0454" y="1594788"/>
            <a:ext cx="407703" cy="407703"/>
          </a:xfrm>
          <a:prstGeom prst="rect">
            <a:avLst/>
          </a:prstGeom>
        </p:spPr>
      </p:pic>
      <p:pic>
        <p:nvPicPr>
          <p:cNvPr id="67" name="圖片 66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9440" y="3359481"/>
            <a:ext cx="380582" cy="380582"/>
          </a:xfrm>
          <a:prstGeom prst="rect">
            <a:avLst/>
          </a:prstGeom>
        </p:spPr>
      </p:pic>
      <p:pic>
        <p:nvPicPr>
          <p:cNvPr id="68" name="圖片 67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6921" y="3344241"/>
            <a:ext cx="408395" cy="408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303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67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Picture Placeholder 5">
            <a:extLst>
              <a:ext uri="{FF2B5EF4-FFF2-40B4-BE49-F238E27FC236}">
                <a16:creationId xmlns:a16="http://schemas.microsoft.com/office/drawing/2014/main" id="{E4B08070-F211-45EC-A2AC-E0A42EC24796}"/>
              </a:ext>
            </a:extLst>
          </p:cNvPr>
          <p:cNvPicPr>
            <a:picLocks noGrp="1" noChangeAspect="1"/>
          </p:cNvPicPr>
          <p:nvPr>
            <p:ph type="pic" sz="quarter" idx="33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872" b="27872"/>
          <a:stretch>
            <a:fillRect/>
          </a:stretch>
        </p:blipFill>
        <p:spPr>
          <a:xfrm>
            <a:off x="0" y="3760838"/>
            <a:ext cx="4682168" cy="1382664"/>
          </a:xfrm>
        </p:spPr>
      </p:pic>
      <p:sp>
        <p:nvSpPr>
          <p:cNvPr id="70" name="Title 38">
            <a:extLst>
              <a:ext uri="{FF2B5EF4-FFF2-40B4-BE49-F238E27FC236}">
                <a16:creationId xmlns:a16="http://schemas.microsoft.com/office/drawing/2014/main" id="{E414C021-4432-42B1-BEC6-D771E99232CB}"/>
              </a:ext>
            </a:extLst>
          </p:cNvPr>
          <p:cNvSpPr txBox="1">
            <a:spLocks/>
          </p:cNvSpPr>
          <p:nvPr/>
        </p:nvSpPr>
        <p:spPr>
          <a:xfrm>
            <a:off x="-220493" y="379488"/>
            <a:ext cx="6790312" cy="509587"/>
          </a:xfrm>
          <a:prstGeom prst="rect">
            <a:avLst/>
          </a:prstGeom>
        </p:spPr>
        <p:txBody>
          <a:bodyPr vert="horz" lIns="71323" tIns="35662" rIns="71323" bIns="35662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5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 sz="3100" b="1" dirty="0" smtClean="0">
                <a:latin typeface="+mj-lt"/>
              </a:rPr>
              <a:t>Future Work</a:t>
            </a:r>
            <a:endParaRPr lang="en-US" sz="3100" b="1" dirty="0">
              <a:latin typeface="+mj-lt"/>
            </a:endParaRPr>
          </a:p>
        </p:txBody>
      </p: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754A162B-ABAC-4FD2-A64E-81FA322C309B}"/>
              </a:ext>
            </a:extLst>
          </p:cNvPr>
          <p:cNvCxnSpPr>
            <a:cxnSpLocks/>
          </p:cNvCxnSpPr>
          <p:nvPr/>
        </p:nvCxnSpPr>
        <p:spPr>
          <a:xfrm>
            <a:off x="954279" y="3166517"/>
            <a:ext cx="2661214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Oval 72">
            <a:extLst>
              <a:ext uri="{FF2B5EF4-FFF2-40B4-BE49-F238E27FC236}">
                <a16:creationId xmlns:a16="http://schemas.microsoft.com/office/drawing/2014/main" id="{0A9B0423-C281-4023-8B35-29355E9AF370}"/>
              </a:ext>
            </a:extLst>
          </p:cNvPr>
          <p:cNvSpPr/>
          <p:nvPr/>
        </p:nvSpPr>
        <p:spPr>
          <a:xfrm>
            <a:off x="802446" y="3090600"/>
            <a:ext cx="151833" cy="151833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323" tIns="35662" rIns="71323" bIns="35662" rtlCol="0" anchor="ctr"/>
          <a:lstStyle/>
          <a:p>
            <a:pPr algn="ctr"/>
            <a:endParaRPr lang="en-US"/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5F2FA39C-49E5-47E0-BD70-AA5D79C5A48F}"/>
              </a:ext>
            </a:extLst>
          </p:cNvPr>
          <p:cNvCxnSpPr/>
          <p:nvPr/>
        </p:nvCxnSpPr>
        <p:spPr>
          <a:xfrm>
            <a:off x="878362" y="2141081"/>
            <a:ext cx="0" cy="936171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Oval 74">
            <a:extLst>
              <a:ext uri="{FF2B5EF4-FFF2-40B4-BE49-F238E27FC236}">
                <a16:creationId xmlns:a16="http://schemas.microsoft.com/office/drawing/2014/main" id="{66FB57C2-5421-4AD0-A73D-A451F6164FC6}"/>
              </a:ext>
            </a:extLst>
          </p:cNvPr>
          <p:cNvSpPr/>
          <p:nvPr/>
        </p:nvSpPr>
        <p:spPr>
          <a:xfrm>
            <a:off x="628650" y="1771900"/>
            <a:ext cx="543350" cy="5433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323" tIns="35662" rIns="71323" bIns="35662" rtlCol="0" anchor="ctr"/>
          <a:lstStyle/>
          <a:p>
            <a:pPr algn="ctr"/>
            <a:endParaRPr lang="en-US" dirty="0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6DA9F2B3-8C2B-44FF-BD30-75637CB7DFBF}"/>
              </a:ext>
            </a:extLst>
          </p:cNvPr>
          <p:cNvSpPr/>
          <p:nvPr/>
        </p:nvSpPr>
        <p:spPr>
          <a:xfrm>
            <a:off x="4300325" y="1771900"/>
            <a:ext cx="543350" cy="54335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323" tIns="35662" rIns="71323" bIns="35662" rtlCol="0" anchor="ctr"/>
          <a:lstStyle/>
          <a:p>
            <a:pPr algn="ctr"/>
            <a:endParaRPr lang="en-US" dirty="0"/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84413A00-AC9A-4385-8CCE-70974183458B}"/>
              </a:ext>
            </a:extLst>
          </p:cNvPr>
          <p:cNvGrpSpPr/>
          <p:nvPr/>
        </p:nvGrpSpPr>
        <p:grpSpPr>
          <a:xfrm>
            <a:off x="4461832" y="1926483"/>
            <a:ext cx="220337" cy="234185"/>
            <a:chOff x="6670357" y="2277094"/>
            <a:chExt cx="555626" cy="590551"/>
          </a:xfrm>
          <a:solidFill>
            <a:schemeClr val="bg1"/>
          </a:solidFill>
        </p:grpSpPr>
        <p:sp>
          <p:nvSpPr>
            <p:cNvPr id="80" name="Rectangle 10">
              <a:extLst>
                <a:ext uri="{FF2B5EF4-FFF2-40B4-BE49-F238E27FC236}">
                  <a16:creationId xmlns:a16="http://schemas.microsoft.com/office/drawing/2014/main" id="{9873C7EF-D7E7-4358-B272-46AA6F3952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24358" y="2277094"/>
              <a:ext cx="46038" cy="1508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Rectangle 11">
              <a:extLst>
                <a:ext uri="{FF2B5EF4-FFF2-40B4-BE49-F238E27FC236}">
                  <a16:creationId xmlns:a16="http://schemas.microsoft.com/office/drawing/2014/main" id="{4D354B68-B338-4917-A5B9-2D44B779F6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24358" y="2716832"/>
              <a:ext cx="46038" cy="1508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1E946D5C-0AEF-44AF-A336-DAE64B4B4DB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70357" y="2462832"/>
              <a:ext cx="254000" cy="219075"/>
            </a:xfrm>
            <a:custGeom>
              <a:avLst/>
              <a:gdLst>
                <a:gd name="T0" fmla="*/ 22 w 22"/>
                <a:gd name="T1" fmla="*/ 13 h 19"/>
                <a:gd name="T2" fmla="*/ 10 w 22"/>
                <a:gd name="T3" fmla="*/ 13 h 19"/>
                <a:gd name="T4" fmla="*/ 6 w 22"/>
                <a:gd name="T5" fmla="*/ 10 h 19"/>
                <a:gd name="T6" fmla="*/ 10 w 22"/>
                <a:gd name="T7" fmla="*/ 6 h 19"/>
                <a:gd name="T8" fmla="*/ 22 w 22"/>
                <a:gd name="T9" fmla="*/ 6 h 19"/>
                <a:gd name="T10" fmla="*/ 22 w 22"/>
                <a:gd name="T11" fmla="*/ 0 h 19"/>
                <a:gd name="T12" fmla="*/ 10 w 22"/>
                <a:gd name="T13" fmla="*/ 0 h 19"/>
                <a:gd name="T14" fmla="*/ 0 w 22"/>
                <a:gd name="T15" fmla="*/ 10 h 19"/>
                <a:gd name="T16" fmla="*/ 10 w 22"/>
                <a:gd name="T17" fmla="*/ 19 h 19"/>
                <a:gd name="T18" fmla="*/ 22 w 22"/>
                <a:gd name="T19" fmla="*/ 19 h 19"/>
                <a:gd name="T20" fmla="*/ 22 w 22"/>
                <a:gd name="T21" fmla="*/ 13 h 19"/>
                <a:gd name="T22" fmla="*/ 22 w 22"/>
                <a:gd name="T23" fmla="*/ 13 h 19"/>
                <a:gd name="T24" fmla="*/ 22 w 22"/>
                <a:gd name="T25" fmla="*/ 13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" h="19">
                  <a:moveTo>
                    <a:pt x="22" y="13"/>
                  </a:moveTo>
                  <a:cubicBezTo>
                    <a:pt x="10" y="13"/>
                    <a:pt x="10" y="13"/>
                    <a:pt x="10" y="13"/>
                  </a:cubicBezTo>
                  <a:cubicBezTo>
                    <a:pt x="8" y="13"/>
                    <a:pt x="6" y="12"/>
                    <a:pt x="6" y="10"/>
                  </a:cubicBezTo>
                  <a:cubicBezTo>
                    <a:pt x="6" y="8"/>
                    <a:pt x="8" y="6"/>
                    <a:pt x="10" y="6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15"/>
                    <a:pt x="4" y="19"/>
                    <a:pt x="10" y="19"/>
                  </a:cubicBezTo>
                  <a:cubicBezTo>
                    <a:pt x="22" y="19"/>
                    <a:pt x="22" y="19"/>
                    <a:pt x="22" y="19"/>
                  </a:cubicBezTo>
                  <a:lnTo>
                    <a:pt x="22" y="13"/>
                  </a:lnTo>
                  <a:close/>
                  <a:moveTo>
                    <a:pt x="22" y="13"/>
                  </a:moveTo>
                  <a:cubicBezTo>
                    <a:pt x="22" y="13"/>
                    <a:pt x="22" y="13"/>
                    <a:pt x="22" y="1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13">
              <a:extLst>
                <a:ext uri="{FF2B5EF4-FFF2-40B4-BE49-F238E27FC236}">
                  <a16:creationId xmlns:a16="http://schemas.microsoft.com/office/drawing/2014/main" id="{61B4FF90-9602-4E14-93DF-B6A8BC39EBF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70395" y="2462832"/>
              <a:ext cx="255588" cy="219075"/>
            </a:xfrm>
            <a:custGeom>
              <a:avLst/>
              <a:gdLst>
                <a:gd name="T0" fmla="*/ 12 w 22"/>
                <a:gd name="T1" fmla="*/ 0 h 19"/>
                <a:gd name="T2" fmla="*/ 0 w 22"/>
                <a:gd name="T3" fmla="*/ 0 h 19"/>
                <a:gd name="T4" fmla="*/ 0 w 22"/>
                <a:gd name="T5" fmla="*/ 6 h 19"/>
                <a:gd name="T6" fmla="*/ 12 w 22"/>
                <a:gd name="T7" fmla="*/ 6 h 19"/>
                <a:gd name="T8" fmla="*/ 16 w 22"/>
                <a:gd name="T9" fmla="*/ 10 h 19"/>
                <a:gd name="T10" fmla="*/ 12 w 22"/>
                <a:gd name="T11" fmla="*/ 13 h 19"/>
                <a:gd name="T12" fmla="*/ 0 w 22"/>
                <a:gd name="T13" fmla="*/ 13 h 19"/>
                <a:gd name="T14" fmla="*/ 0 w 22"/>
                <a:gd name="T15" fmla="*/ 19 h 19"/>
                <a:gd name="T16" fmla="*/ 12 w 22"/>
                <a:gd name="T17" fmla="*/ 19 h 19"/>
                <a:gd name="T18" fmla="*/ 22 w 22"/>
                <a:gd name="T19" fmla="*/ 10 h 19"/>
                <a:gd name="T20" fmla="*/ 12 w 22"/>
                <a:gd name="T21" fmla="*/ 0 h 19"/>
                <a:gd name="T22" fmla="*/ 12 w 22"/>
                <a:gd name="T23" fmla="*/ 0 h 19"/>
                <a:gd name="T24" fmla="*/ 12 w 22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" h="19">
                  <a:moveTo>
                    <a:pt x="1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4" y="6"/>
                    <a:pt x="16" y="8"/>
                    <a:pt x="16" y="10"/>
                  </a:cubicBezTo>
                  <a:cubicBezTo>
                    <a:pt x="16" y="12"/>
                    <a:pt x="14" y="13"/>
                    <a:pt x="12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8" y="19"/>
                    <a:pt x="22" y="15"/>
                    <a:pt x="22" y="10"/>
                  </a:cubicBezTo>
                  <a:cubicBezTo>
                    <a:pt x="22" y="4"/>
                    <a:pt x="18" y="0"/>
                    <a:pt x="12" y="0"/>
                  </a:cubicBezTo>
                  <a:close/>
                  <a:moveTo>
                    <a:pt x="12" y="0"/>
                  </a:moveTo>
                  <a:cubicBezTo>
                    <a:pt x="12" y="0"/>
                    <a:pt x="12" y="0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14">
              <a:extLst>
                <a:ext uri="{FF2B5EF4-FFF2-40B4-BE49-F238E27FC236}">
                  <a16:creationId xmlns:a16="http://schemas.microsoft.com/office/drawing/2014/main" id="{5145365F-CBC9-423C-82C9-C298B476397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773545" y="2716832"/>
              <a:ext cx="115888" cy="127000"/>
            </a:xfrm>
            <a:custGeom>
              <a:avLst/>
              <a:gdLst>
                <a:gd name="T0" fmla="*/ 15 w 73"/>
                <a:gd name="T1" fmla="*/ 80 h 80"/>
                <a:gd name="T2" fmla="*/ 73 w 73"/>
                <a:gd name="T3" fmla="*/ 0 h 80"/>
                <a:gd name="T4" fmla="*/ 44 w 73"/>
                <a:gd name="T5" fmla="*/ 0 h 80"/>
                <a:gd name="T6" fmla="*/ 0 w 73"/>
                <a:gd name="T7" fmla="*/ 73 h 80"/>
                <a:gd name="T8" fmla="*/ 15 w 73"/>
                <a:gd name="T9" fmla="*/ 80 h 80"/>
                <a:gd name="T10" fmla="*/ 15 w 73"/>
                <a:gd name="T11" fmla="*/ 80 h 80"/>
                <a:gd name="T12" fmla="*/ 15 w 73"/>
                <a:gd name="T13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" h="80">
                  <a:moveTo>
                    <a:pt x="15" y="80"/>
                  </a:moveTo>
                  <a:lnTo>
                    <a:pt x="73" y="0"/>
                  </a:lnTo>
                  <a:lnTo>
                    <a:pt x="44" y="0"/>
                  </a:lnTo>
                  <a:lnTo>
                    <a:pt x="0" y="73"/>
                  </a:lnTo>
                  <a:lnTo>
                    <a:pt x="15" y="80"/>
                  </a:lnTo>
                  <a:close/>
                  <a:moveTo>
                    <a:pt x="15" y="80"/>
                  </a:moveTo>
                  <a:lnTo>
                    <a:pt x="15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15">
              <a:extLst>
                <a:ext uri="{FF2B5EF4-FFF2-40B4-BE49-F238E27FC236}">
                  <a16:creationId xmlns:a16="http://schemas.microsoft.com/office/drawing/2014/main" id="{ABE71D57-99AD-4B2A-AD4F-DD94417C950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773545" y="2716832"/>
              <a:ext cx="115888" cy="127000"/>
            </a:xfrm>
            <a:custGeom>
              <a:avLst/>
              <a:gdLst>
                <a:gd name="T0" fmla="*/ 15 w 73"/>
                <a:gd name="T1" fmla="*/ 80 h 80"/>
                <a:gd name="T2" fmla="*/ 73 w 73"/>
                <a:gd name="T3" fmla="*/ 0 h 80"/>
                <a:gd name="T4" fmla="*/ 44 w 73"/>
                <a:gd name="T5" fmla="*/ 0 h 80"/>
                <a:gd name="T6" fmla="*/ 0 w 73"/>
                <a:gd name="T7" fmla="*/ 73 h 80"/>
                <a:gd name="T8" fmla="*/ 15 w 73"/>
                <a:gd name="T9" fmla="*/ 80 h 80"/>
                <a:gd name="T10" fmla="*/ 15 w 73"/>
                <a:gd name="T11" fmla="*/ 80 h 80"/>
                <a:gd name="T12" fmla="*/ 15 w 73"/>
                <a:gd name="T13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" h="80">
                  <a:moveTo>
                    <a:pt x="15" y="80"/>
                  </a:moveTo>
                  <a:lnTo>
                    <a:pt x="73" y="0"/>
                  </a:lnTo>
                  <a:lnTo>
                    <a:pt x="44" y="0"/>
                  </a:lnTo>
                  <a:lnTo>
                    <a:pt x="0" y="73"/>
                  </a:lnTo>
                  <a:lnTo>
                    <a:pt x="15" y="80"/>
                  </a:lnTo>
                  <a:moveTo>
                    <a:pt x="15" y="80"/>
                  </a:moveTo>
                  <a:lnTo>
                    <a:pt x="15" y="8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DB811C70-9C78-4FA5-9095-DE0898FD11E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05320" y="2716832"/>
              <a:ext cx="115888" cy="127000"/>
            </a:xfrm>
            <a:custGeom>
              <a:avLst/>
              <a:gdLst>
                <a:gd name="T0" fmla="*/ 59 w 73"/>
                <a:gd name="T1" fmla="*/ 80 h 80"/>
                <a:gd name="T2" fmla="*/ 0 w 73"/>
                <a:gd name="T3" fmla="*/ 0 h 80"/>
                <a:gd name="T4" fmla="*/ 29 w 73"/>
                <a:gd name="T5" fmla="*/ 0 h 80"/>
                <a:gd name="T6" fmla="*/ 73 w 73"/>
                <a:gd name="T7" fmla="*/ 73 h 80"/>
                <a:gd name="T8" fmla="*/ 59 w 73"/>
                <a:gd name="T9" fmla="*/ 80 h 80"/>
                <a:gd name="T10" fmla="*/ 59 w 73"/>
                <a:gd name="T11" fmla="*/ 80 h 80"/>
                <a:gd name="T12" fmla="*/ 59 w 73"/>
                <a:gd name="T13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" h="80">
                  <a:moveTo>
                    <a:pt x="59" y="80"/>
                  </a:moveTo>
                  <a:lnTo>
                    <a:pt x="0" y="0"/>
                  </a:lnTo>
                  <a:lnTo>
                    <a:pt x="29" y="0"/>
                  </a:lnTo>
                  <a:lnTo>
                    <a:pt x="73" y="73"/>
                  </a:lnTo>
                  <a:lnTo>
                    <a:pt x="59" y="80"/>
                  </a:lnTo>
                  <a:close/>
                  <a:moveTo>
                    <a:pt x="59" y="80"/>
                  </a:moveTo>
                  <a:lnTo>
                    <a:pt x="59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209A7F96-1CC7-4E00-A9AE-436DA2B7018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05320" y="2716832"/>
              <a:ext cx="115888" cy="127000"/>
            </a:xfrm>
            <a:custGeom>
              <a:avLst/>
              <a:gdLst>
                <a:gd name="T0" fmla="*/ 59 w 73"/>
                <a:gd name="T1" fmla="*/ 80 h 80"/>
                <a:gd name="T2" fmla="*/ 0 w 73"/>
                <a:gd name="T3" fmla="*/ 0 h 80"/>
                <a:gd name="T4" fmla="*/ 29 w 73"/>
                <a:gd name="T5" fmla="*/ 0 h 80"/>
                <a:gd name="T6" fmla="*/ 73 w 73"/>
                <a:gd name="T7" fmla="*/ 73 h 80"/>
                <a:gd name="T8" fmla="*/ 59 w 73"/>
                <a:gd name="T9" fmla="*/ 80 h 80"/>
                <a:gd name="T10" fmla="*/ 59 w 73"/>
                <a:gd name="T11" fmla="*/ 80 h 80"/>
                <a:gd name="T12" fmla="*/ 59 w 73"/>
                <a:gd name="T13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" h="80">
                  <a:moveTo>
                    <a:pt x="59" y="80"/>
                  </a:moveTo>
                  <a:lnTo>
                    <a:pt x="0" y="0"/>
                  </a:lnTo>
                  <a:lnTo>
                    <a:pt x="29" y="0"/>
                  </a:lnTo>
                  <a:lnTo>
                    <a:pt x="73" y="73"/>
                  </a:lnTo>
                  <a:lnTo>
                    <a:pt x="59" y="80"/>
                  </a:lnTo>
                  <a:moveTo>
                    <a:pt x="59" y="80"/>
                  </a:moveTo>
                  <a:lnTo>
                    <a:pt x="59" y="8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08FC6DEE-23AF-409D-BF3D-A8D34E9D61D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05320" y="2312019"/>
              <a:ext cx="115888" cy="115888"/>
            </a:xfrm>
            <a:custGeom>
              <a:avLst/>
              <a:gdLst>
                <a:gd name="T0" fmla="*/ 59 w 73"/>
                <a:gd name="T1" fmla="*/ 0 h 73"/>
                <a:gd name="T2" fmla="*/ 0 w 73"/>
                <a:gd name="T3" fmla="*/ 73 h 73"/>
                <a:gd name="T4" fmla="*/ 29 w 73"/>
                <a:gd name="T5" fmla="*/ 73 h 73"/>
                <a:gd name="T6" fmla="*/ 73 w 73"/>
                <a:gd name="T7" fmla="*/ 7 h 73"/>
                <a:gd name="T8" fmla="*/ 59 w 73"/>
                <a:gd name="T9" fmla="*/ 0 h 73"/>
                <a:gd name="T10" fmla="*/ 59 w 73"/>
                <a:gd name="T11" fmla="*/ 0 h 73"/>
                <a:gd name="T12" fmla="*/ 59 w 73"/>
                <a:gd name="T13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" h="73">
                  <a:moveTo>
                    <a:pt x="59" y="0"/>
                  </a:moveTo>
                  <a:lnTo>
                    <a:pt x="0" y="73"/>
                  </a:lnTo>
                  <a:lnTo>
                    <a:pt x="29" y="73"/>
                  </a:lnTo>
                  <a:lnTo>
                    <a:pt x="73" y="7"/>
                  </a:lnTo>
                  <a:lnTo>
                    <a:pt x="59" y="0"/>
                  </a:lnTo>
                  <a:close/>
                  <a:moveTo>
                    <a:pt x="59" y="0"/>
                  </a:moveTo>
                  <a:lnTo>
                    <a:pt x="5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3427FEB5-768C-4AC1-B7C5-D6DCB320A23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05320" y="2312019"/>
              <a:ext cx="115888" cy="115888"/>
            </a:xfrm>
            <a:custGeom>
              <a:avLst/>
              <a:gdLst>
                <a:gd name="T0" fmla="*/ 59 w 73"/>
                <a:gd name="T1" fmla="*/ 0 h 73"/>
                <a:gd name="T2" fmla="*/ 0 w 73"/>
                <a:gd name="T3" fmla="*/ 73 h 73"/>
                <a:gd name="T4" fmla="*/ 29 w 73"/>
                <a:gd name="T5" fmla="*/ 73 h 73"/>
                <a:gd name="T6" fmla="*/ 73 w 73"/>
                <a:gd name="T7" fmla="*/ 7 h 73"/>
                <a:gd name="T8" fmla="*/ 59 w 73"/>
                <a:gd name="T9" fmla="*/ 0 h 73"/>
                <a:gd name="T10" fmla="*/ 59 w 73"/>
                <a:gd name="T11" fmla="*/ 0 h 73"/>
                <a:gd name="T12" fmla="*/ 59 w 73"/>
                <a:gd name="T13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" h="73">
                  <a:moveTo>
                    <a:pt x="59" y="0"/>
                  </a:moveTo>
                  <a:lnTo>
                    <a:pt x="0" y="73"/>
                  </a:lnTo>
                  <a:lnTo>
                    <a:pt x="29" y="73"/>
                  </a:lnTo>
                  <a:lnTo>
                    <a:pt x="73" y="7"/>
                  </a:lnTo>
                  <a:lnTo>
                    <a:pt x="59" y="0"/>
                  </a:lnTo>
                  <a:moveTo>
                    <a:pt x="59" y="0"/>
                  </a:moveTo>
                  <a:lnTo>
                    <a:pt x="59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8891E1E2-AE7C-42E4-BD07-7F20AD06290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773545" y="2312019"/>
              <a:ext cx="115888" cy="115888"/>
            </a:xfrm>
            <a:custGeom>
              <a:avLst/>
              <a:gdLst>
                <a:gd name="T0" fmla="*/ 15 w 73"/>
                <a:gd name="T1" fmla="*/ 0 h 73"/>
                <a:gd name="T2" fmla="*/ 73 w 73"/>
                <a:gd name="T3" fmla="*/ 73 h 73"/>
                <a:gd name="T4" fmla="*/ 44 w 73"/>
                <a:gd name="T5" fmla="*/ 73 h 73"/>
                <a:gd name="T6" fmla="*/ 0 w 73"/>
                <a:gd name="T7" fmla="*/ 7 h 73"/>
                <a:gd name="T8" fmla="*/ 15 w 73"/>
                <a:gd name="T9" fmla="*/ 0 h 73"/>
                <a:gd name="T10" fmla="*/ 15 w 73"/>
                <a:gd name="T11" fmla="*/ 0 h 73"/>
                <a:gd name="T12" fmla="*/ 15 w 73"/>
                <a:gd name="T13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" h="73">
                  <a:moveTo>
                    <a:pt x="15" y="0"/>
                  </a:moveTo>
                  <a:lnTo>
                    <a:pt x="73" y="73"/>
                  </a:lnTo>
                  <a:lnTo>
                    <a:pt x="44" y="73"/>
                  </a:lnTo>
                  <a:lnTo>
                    <a:pt x="0" y="7"/>
                  </a:lnTo>
                  <a:lnTo>
                    <a:pt x="15" y="0"/>
                  </a:lnTo>
                  <a:close/>
                  <a:moveTo>
                    <a:pt x="15" y="0"/>
                  </a:moveTo>
                  <a:lnTo>
                    <a:pt x="1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 21">
              <a:extLst>
                <a:ext uri="{FF2B5EF4-FFF2-40B4-BE49-F238E27FC236}">
                  <a16:creationId xmlns:a16="http://schemas.microsoft.com/office/drawing/2014/main" id="{BA1B2880-ECB8-49CE-9F29-22B185FC29D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773545" y="2312019"/>
              <a:ext cx="115888" cy="115888"/>
            </a:xfrm>
            <a:custGeom>
              <a:avLst/>
              <a:gdLst>
                <a:gd name="T0" fmla="*/ 15 w 73"/>
                <a:gd name="T1" fmla="*/ 0 h 73"/>
                <a:gd name="T2" fmla="*/ 73 w 73"/>
                <a:gd name="T3" fmla="*/ 73 h 73"/>
                <a:gd name="T4" fmla="*/ 44 w 73"/>
                <a:gd name="T5" fmla="*/ 73 h 73"/>
                <a:gd name="T6" fmla="*/ 0 w 73"/>
                <a:gd name="T7" fmla="*/ 7 h 73"/>
                <a:gd name="T8" fmla="*/ 15 w 73"/>
                <a:gd name="T9" fmla="*/ 0 h 73"/>
                <a:gd name="T10" fmla="*/ 15 w 73"/>
                <a:gd name="T11" fmla="*/ 0 h 73"/>
                <a:gd name="T12" fmla="*/ 15 w 73"/>
                <a:gd name="T13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" h="73">
                  <a:moveTo>
                    <a:pt x="15" y="0"/>
                  </a:moveTo>
                  <a:lnTo>
                    <a:pt x="73" y="73"/>
                  </a:lnTo>
                  <a:lnTo>
                    <a:pt x="44" y="73"/>
                  </a:lnTo>
                  <a:lnTo>
                    <a:pt x="0" y="7"/>
                  </a:lnTo>
                  <a:lnTo>
                    <a:pt x="15" y="0"/>
                  </a:lnTo>
                  <a:moveTo>
                    <a:pt x="15" y="0"/>
                  </a:moveTo>
                  <a:lnTo>
                    <a:pt x="15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92" name="Oval 91">
            <a:extLst>
              <a:ext uri="{FF2B5EF4-FFF2-40B4-BE49-F238E27FC236}">
                <a16:creationId xmlns:a16="http://schemas.microsoft.com/office/drawing/2014/main" id="{3F7CA07F-DCA5-4944-AA21-DE92314C88B5}"/>
              </a:ext>
            </a:extLst>
          </p:cNvPr>
          <p:cNvSpPr/>
          <p:nvPr/>
        </p:nvSpPr>
        <p:spPr>
          <a:xfrm>
            <a:off x="8189722" y="3090600"/>
            <a:ext cx="151833" cy="151833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323" tIns="35662" rIns="71323" bIns="35662" rtlCol="0" anchor="ctr"/>
          <a:lstStyle/>
          <a:p>
            <a:pPr algn="ctr"/>
            <a:endParaRPr lang="en-US"/>
          </a:p>
        </p:txBody>
      </p: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E789FCE2-BF43-43C1-BFB5-D199D71CE5AE}"/>
              </a:ext>
            </a:extLst>
          </p:cNvPr>
          <p:cNvCxnSpPr>
            <a:cxnSpLocks/>
            <a:stCxn id="95" idx="4"/>
          </p:cNvCxnSpPr>
          <p:nvPr/>
        </p:nvCxnSpPr>
        <p:spPr>
          <a:xfrm>
            <a:off x="8265638" y="2315249"/>
            <a:ext cx="0" cy="762003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Oval 94">
            <a:extLst>
              <a:ext uri="{FF2B5EF4-FFF2-40B4-BE49-F238E27FC236}">
                <a16:creationId xmlns:a16="http://schemas.microsoft.com/office/drawing/2014/main" id="{46DC120F-F586-4F68-A4A8-5CF88DD07DC8}"/>
              </a:ext>
            </a:extLst>
          </p:cNvPr>
          <p:cNvSpPr/>
          <p:nvPr/>
        </p:nvSpPr>
        <p:spPr>
          <a:xfrm>
            <a:off x="7993963" y="1771900"/>
            <a:ext cx="543350" cy="54335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323" tIns="35662" rIns="71323" bIns="35662" rtlCol="0" anchor="ctr"/>
          <a:lstStyle/>
          <a:p>
            <a:pPr algn="ctr"/>
            <a:endParaRPr lang="en-US" dirty="0"/>
          </a:p>
        </p:txBody>
      </p: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A1EC71E4-A11C-40BA-A560-B5B6B4E07E37}"/>
              </a:ext>
            </a:extLst>
          </p:cNvPr>
          <p:cNvGrpSpPr/>
          <p:nvPr/>
        </p:nvGrpSpPr>
        <p:grpSpPr>
          <a:xfrm>
            <a:off x="1221630" y="1873151"/>
            <a:ext cx="2407712" cy="868404"/>
            <a:chOff x="1748725" y="1922244"/>
            <a:chExt cx="2136462" cy="1157868"/>
          </a:xfrm>
        </p:grpSpPr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58BDF774-167E-421D-8A43-1AC254C84289}"/>
                </a:ext>
              </a:extLst>
            </p:cNvPr>
            <p:cNvSpPr txBox="1"/>
            <p:nvPr/>
          </p:nvSpPr>
          <p:spPr>
            <a:xfrm>
              <a:off x="1748725" y="1922244"/>
              <a:ext cx="2136462" cy="8617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Combined with </a:t>
              </a:r>
              <a:br>
                <a:rPr lang="en-US" b="1" dirty="0" smtClean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</a:br>
              <a:r>
                <a:rPr lang="en-US" b="1" dirty="0" smtClean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Google Map </a:t>
              </a:r>
              <a:endParaRPr 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C216D4C9-7546-47E1-A2F6-D44E76F167FF}"/>
                </a:ext>
              </a:extLst>
            </p:cNvPr>
            <p:cNvSpPr txBox="1"/>
            <p:nvPr/>
          </p:nvSpPr>
          <p:spPr>
            <a:xfrm>
              <a:off x="1748725" y="2710780"/>
              <a:ext cx="1573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solidFill>
                    <a:schemeClr val="accent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Spot hospitals nearby</a:t>
              </a:r>
              <a:endParaRPr lang="en-US" sz="1200" dirty="0">
                <a:solidFill>
                  <a:schemeClr val="accent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BA9DD8CE-E501-4C04-9BA7-05EA59FE3F9D}"/>
              </a:ext>
            </a:extLst>
          </p:cNvPr>
          <p:cNvGrpSpPr/>
          <p:nvPr/>
        </p:nvGrpSpPr>
        <p:grpSpPr>
          <a:xfrm>
            <a:off x="3539577" y="2434820"/>
            <a:ext cx="2059727" cy="743636"/>
            <a:chOff x="4966679" y="4318726"/>
            <a:chExt cx="2443707" cy="991514"/>
          </a:xfrm>
        </p:grpSpPr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8B6D51A5-0669-4369-B5B6-F716CD195F09}"/>
                </a:ext>
              </a:extLst>
            </p:cNvPr>
            <p:cNvSpPr txBox="1"/>
            <p:nvPr/>
          </p:nvSpPr>
          <p:spPr>
            <a:xfrm>
              <a:off x="4966679" y="4318726"/>
              <a:ext cx="2443707" cy="4924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Powerful Diagnosis </a:t>
              </a:r>
              <a:endParaRPr 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7C71E286-8073-4F76-A086-7EC7AA96F9BE}"/>
                </a:ext>
              </a:extLst>
            </p:cNvPr>
            <p:cNvSpPr txBox="1"/>
            <p:nvPr/>
          </p:nvSpPr>
          <p:spPr>
            <a:xfrm>
              <a:off x="5120836" y="4694687"/>
              <a:ext cx="2166116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accent3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Diagnosis more diseases and increase the accuracy</a:t>
              </a:r>
              <a:endParaRPr lang="en-US" sz="1200" dirty="0">
                <a:solidFill>
                  <a:schemeClr val="accent3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AF6B1E7C-A47C-417B-AD9E-71816CD293B0}"/>
              </a:ext>
            </a:extLst>
          </p:cNvPr>
          <p:cNvCxnSpPr>
            <a:cxnSpLocks/>
          </p:cNvCxnSpPr>
          <p:nvPr/>
        </p:nvCxnSpPr>
        <p:spPr>
          <a:xfrm>
            <a:off x="5528507" y="2043574"/>
            <a:ext cx="0" cy="1122943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E89A994D-FAFA-42F1-9F15-D33BF4E57450}"/>
              </a:ext>
            </a:extLst>
          </p:cNvPr>
          <p:cNvCxnSpPr>
            <a:cxnSpLocks/>
          </p:cNvCxnSpPr>
          <p:nvPr/>
        </p:nvCxnSpPr>
        <p:spPr>
          <a:xfrm>
            <a:off x="5528508" y="3166517"/>
            <a:ext cx="2661214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448B7578-C93F-4304-B23C-AB892BD13890}"/>
              </a:ext>
            </a:extLst>
          </p:cNvPr>
          <p:cNvCxnSpPr>
            <a:cxnSpLocks/>
          </p:cNvCxnSpPr>
          <p:nvPr/>
        </p:nvCxnSpPr>
        <p:spPr>
          <a:xfrm>
            <a:off x="3615492" y="2043574"/>
            <a:ext cx="0" cy="1122943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04D0CA8D-D422-4A37-8FDF-00E7B46300EC}"/>
              </a:ext>
            </a:extLst>
          </p:cNvPr>
          <p:cNvCxnSpPr>
            <a:cxnSpLocks/>
          </p:cNvCxnSpPr>
          <p:nvPr/>
        </p:nvCxnSpPr>
        <p:spPr>
          <a:xfrm>
            <a:off x="3615492" y="2043574"/>
            <a:ext cx="563896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CC141140-E6A0-4BDE-8518-FEAE54E7985D}"/>
              </a:ext>
            </a:extLst>
          </p:cNvPr>
          <p:cNvCxnSpPr>
            <a:cxnSpLocks/>
          </p:cNvCxnSpPr>
          <p:nvPr/>
        </p:nvCxnSpPr>
        <p:spPr>
          <a:xfrm>
            <a:off x="4964612" y="2043574"/>
            <a:ext cx="563896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Group 121">
            <a:extLst>
              <a:ext uri="{FF2B5EF4-FFF2-40B4-BE49-F238E27FC236}">
                <a16:creationId xmlns:a16="http://schemas.microsoft.com/office/drawing/2014/main" id="{BA9DD8CE-E501-4C04-9BA7-05EA59FE3F9D}"/>
              </a:ext>
            </a:extLst>
          </p:cNvPr>
          <p:cNvGrpSpPr/>
          <p:nvPr/>
        </p:nvGrpSpPr>
        <p:grpSpPr>
          <a:xfrm>
            <a:off x="5745401" y="1873151"/>
            <a:ext cx="2721347" cy="1045079"/>
            <a:chOff x="5338606" y="3935665"/>
            <a:chExt cx="2482118" cy="1393442"/>
          </a:xfrm>
        </p:grpSpPr>
        <p:sp>
          <p:nvSpPr>
            <p:cNvPr id="53" name="TextBox 130">
              <a:extLst>
                <a:ext uri="{FF2B5EF4-FFF2-40B4-BE49-F238E27FC236}">
                  <a16:creationId xmlns:a16="http://schemas.microsoft.com/office/drawing/2014/main" id="{8B6D51A5-0669-4369-B5B6-F716CD195F09}"/>
                </a:ext>
              </a:extLst>
            </p:cNvPr>
            <p:cNvSpPr txBox="1"/>
            <p:nvPr/>
          </p:nvSpPr>
          <p:spPr>
            <a:xfrm>
              <a:off x="5338606" y="3935665"/>
              <a:ext cx="2482118" cy="861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Personal </a:t>
              </a:r>
              <a:br>
                <a:rPr lang="en-US" b="1" dirty="0" smtClean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</a:br>
              <a:r>
                <a:rPr lang="en-US" b="1" dirty="0" smtClean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Healthcare Robot</a:t>
              </a:r>
              <a:endParaRPr 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52" name="TextBox 127">
              <a:extLst>
                <a:ext uri="{FF2B5EF4-FFF2-40B4-BE49-F238E27FC236}">
                  <a16:creationId xmlns:a16="http://schemas.microsoft.com/office/drawing/2014/main" id="{7C71E286-8073-4F76-A086-7EC7AA96F9BE}"/>
                </a:ext>
              </a:extLst>
            </p:cNvPr>
            <p:cNvSpPr txBox="1"/>
            <p:nvPr/>
          </p:nvSpPr>
          <p:spPr>
            <a:xfrm>
              <a:off x="5351176" y="4713554"/>
              <a:ext cx="2223273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solidFill>
                    <a:srgbClr val="8064A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Give users real </a:t>
              </a:r>
              <a:r>
                <a:rPr lang="en-US" sz="1200" dirty="0">
                  <a:solidFill>
                    <a:srgbClr val="8064A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time </a:t>
              </a:r>
              <a:r>
                <a:rPr lang="en-US" sz="1200" dirty="0" smtClean="0">
                  <a:solidFill>
                    <a:srgbClr val="8064A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assistance like </a:t>
              </a:r>
              <a:r>
                <a:rPr lang="en-US" sz="1200" dirty="0" err="1" smtClean="0">
                  <a:solidFill>
                    <a:srgbClr val="8064A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Baymax</a:t>
              </a:r>
              <a:r>
                <a:rPr lang="en-US" sz="1200" dirty="0" smtClean="0">
                  <a:solidFill>
                    <a:srgbClr val="8064A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  </a:t>
              </a:r>
              <a:endParaRPr lang="en-US" sz="1200" dirty="0">
                <a:solidFill>
                  <a:srgbClr val="8064A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  <p:pic>
        <p:nvPicPr>
          <p:cNvPr id="3" name="圖片 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348" y="1883912"/>
            <a:ext cx="301581" cy="301581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449" y="1850853"/>
            <a:ext cx="330378" cy="330378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6"/>
          <a:srcRect b="43509"/>
          <a:stretch/>
        </p:blipFill>
        <p:spPr>
          <a:xfrm>
            <a:off x="4806861" y="3770568"/>
            <a:ext cx="4334636" cy="1377369"/>
          </a:xfrm>
          <a:prstGeom prst="rect">
            <a:avLst/>
          </a:prstGeom>
        </p:spPr>
      </p:pic>
      <p:sp>
        <p:nvSpPr>
          <p:cNvPr id="138" name="Rectangle 137">
            <a:extLst>
              <a:ext uri="{FF2B5EF4-FFF2-40B4-BE49-F238E27FC236}">
                <a16:creationId xmlns:a16="http://schemas.microsoft.com/office/drawing/2014/main" id="{C3C458DB-05EC-4573-8730-80AC9400D661}"/>
              </a:ext>
            </a:extLst>
          </p:cNvPr>
          <p:cNvSpPr/>
          <p:nvPr/>
        </p:nvSpPr>
        <p:spPr>
          <a:xfrm>
            <a:off x="4809364" y="3760838"/>
            <a:ext cx="4334637" cy="1382664"/>
          </a:xfrm>
          <a:prstGeom prst="rect">
            <a:avLst/>
          </a:prstGeom>
          <a:solidFill>
            <a:srgbClr val="17375E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323" tIns="35662" rIns="71323" bIns="35662"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923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4D61AE1-DDD3-4B04-BB49-6CBE39304BAE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4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323" tIns="35662" rIns="71323" bIns="35662"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910E4AF-A742-45EA-BFBD-7F998ACC6DE1}"/>
              </a:ext>
            </a:extLst>
          </p:cNvPr>
          <p:cNvSpPr txBox="1"/>
          <p:nvPr/>
        </p:nvSpPr>
        <p:spPr>
          <a:xfrm>
            <a:off x="3631836" y="2271917"/>
            <a:ext cx="1991724" cy="1303127"/>
          </a:xfrm>
          <a:prstGeom prst="rect">
            <a:avLst/>
          </a:prstGeom>
          <a:noFill/>
        </p:spPr>
        <p:txBody>
          <a:bodyPr wrap="square" lIns="71323" tIns="35662" rIns="71323" bIns="35662" rtlCol="0">
            <a:spAutoFit/>
          </a:bodyPr>
          <a:lstStyle/>
          <a:p>
            <a:r>
              <a:rPr lang="en-US" sz="4000" b="1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THE</a:t>
            </a:r>
            <a:r>
              <a:rPr lang="en-US" sz="40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4000" u="sng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END</a:t>
            </a: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DCCA45-55DD-4B3F-8C12-CFB164C9A4F5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1028" name="Picture 4" descr="ãBeymaxãçåçæå°çµæ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874126"/>
            <a:ext cx="4033248" cy="2269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5016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208FB487-457E-438F-9635-634A966B66A1}"/>
              </a:ext>
            </a:extLst>
          </p:cNvPr>
          <p:cNvSpPr/>
          <p:nvPr/>
        </p:nvSpPr>
        <p:spPr>
          <a:xfrm>
            <a:off x="0" y="2684834"/>
            <a:ext cx="9144000" cy="2237827"/>
          </a:xfrm>
          <a:prstGeom prst="rect">
            <a:avLst/>
          </a:prstGeom>
          <a:solidFill>
            <a:schemeClr val="accent4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323" tIns="35662" rIns="71323" bIns="35662" rtlCol="0" anchor="ctr"/>
          <a:lstStyle/>
          <a:p>
            <a:pPr algn="ctr"/>
            <a:endParaRPr lang="en-US"/>
          </a:p>
        </p:txBody>
      </p:sp>
      <p:sp>
        <p:nvSpPr>
          <p:cNvPr id="31" name="Title 4">
            <a:extLst>
              <a:ext uri="{FF2B5EF4-FFF2-40B4-BE49-F238E27FC236}">
                <a16:creationId xmlns:a16="http://schemas.microsoft.com/office/drawing/2014/main" id="{9E00D2E0-F861-4785-9FED-ABF22BFE62A8}"/>
              </a:ext>
            </a:extLst>
          </p:cNvPr>
          <p:cNvSpPr txBox="1">
            <a:spLocks/>
          </p:cNvSpPr>
          <p:nvPr/>
        </p:nvSpPr>
        <p:spPr>
          <a:xfrm>
            <a:off x="771727" y="3355304"/>
            <a:ext cx="3612878" cy="509587"/>
          </a:xfrm>
          <a:prstGeom prst="rect">
            <a:avLst/>
          </a:prstGeom>
        </p:spPr>
        <p:txBody>
          <a:bodyPr vert="horz" lIns="71323" tIns="35662" rIns="71323" bIns="35662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5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 sz="4000" b="1" dirty="0" err="1" smtClean="0">
                <a:solidFill>
                  <a:schemeClr val="bg1"/>
                </a:solidFill>
                <a:latin typeface="+mj-lt"/>
              </a:rPr>
              <a:t>Baymax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2" name="Title 4">
            <a:extLst>
              <a:ext uri="{FF2B5EF4-FFF2-40B4-BE49-F238E27FC236}">
                <a16:creationId xmlns:a16="http://schemas.microsoft.com/office/drawing/2014/main" id="{9E00D2E0-F861-4785-9FED-ABF22BFE62A8}"/>
              </a:ext>
            </a:extLst>
          </p:cNvPr>
          <p:cNvSpPr txBox="1">
            <a:spLocks/>
          </p:cNvSpPr>
          <p:nvPr/>
        </p:nvSpPr>
        <p:spPr>
          <a:xfrm>
            <a:off x="2833995" y="3999030"/>
            <a:ext cx="4604426" cy="509587"/>
          </a:xfrm>
          <a:prstGeom prst="rect">
            <a:avLst/>
          </a:prstGeom>
        </p:spPr>
        <p:txBody>
          <a:bodyPr vert="horz" lIns="71323" tIns="35662" rIns="71323" bIns="35662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5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 sz="4000" b="1" dirty="0" smtClean="0">
                <a:solidFill>
                  <a:schemeClr val="bg1"/>
                </a:solidFill>
                <a:latin typeface="+mj-lt"/>
              </a:rPr>
              <a:t>is not a Dream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25" name="Picture 4" descr="ãBeymaxãçåçæå°çµæ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110752" y="415457"/>
            <a:ext cx="4033248" cy="2269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8053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67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Freeform 5">
            <a:extLst>
              <a:ext uri="{FF2B5EF4-FFF2-40B4-BE49-F238E27FC236}">
                <a16:creationId xmlns:a16="http://schemas.microsoft.com/office/drawing/2014/main" id="{A303381C-1512-4384-9D9C-1CF807BC83F6}"/>
              </a:ext>
            </a:extLst>
          </p:cNvPr>
          <p:cNvSpPr>
            <a:spLocks noEditPoints="1"/>
          </p:cNvSpPr>
          <p:nvPr/>
        </p:nvSpPr>
        <p:spPr bwMode="auto">
          <a:xfrm>
            <a:off x="1219200" y="2487751"/>
            <a:ext cx="1181100" cy="1178719"/>
          </a:xfrm>
          <a:custGeom>
            <a:avLst/>
            <a:gdLst>
              <a:gd name="T0" fmla="*/ 380 w 760"/>
              <a:gd name="T1" fmla="*/ 760 h 760"/>
              <a:gd name="T2" fmla="*/ 0 w 760"/>
              <a:gd name="T3" fmla="*/ 380 h 760"/>
              <a:gd name="T4" fmla="*/ 380 w 760"/>
              <a:gd name="T5" fmla="*/ 0 h 760"/>
              <a:gd name="T6" fmla="*/ 760 w 760"/>
              <a:gd name="T7" fmla="*/ 380 h 760"/>
              <a:gd name="T8" fmla="*/ 380 w 760"/>
              <a:gd name="T9" fmla="*/ 760 h 760"/>
              <a:gd name="T10" fmla="*/ 380 w 760"/>
              <a:gd name="T11" fmla="*/ 40 h 760"/>
              <a:gd name="T12" fmla="*/ 40 w 760"/>
              <a:gd name="T13" fmla="*/ 380 h 760"/>
              <a:gd name="T14" fmla="*/ 380 w 760"/>
              <a:gd name="T15" fmla="*/ 720 h 760"/>
              <a:gd name="T16" fmla="*/ 720 w 760"/>
              <a:gd name="T17" fmla="*/ 380 h 760"/>
              <a:gd name="T18" fmla="*/ 380 w 760"/>
              <a:gd name="T19" fmla="*/ 40 h 7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760" h="760">
                <a:moveTo>
                  <a:pt x="380" y="760"/>
                </a:moveTo>
                <a:cubicBezTo>
                  <a:pt x="170" y="760"/>
                  <a:pt x="0" y="590"/>
                  <a:pt x="0" y="380"/>
                </a:cubicBezTo>
                <a:cubicBezTo>
                  <a:pt x="0" y="170"/>
                  <a:pt x="170" y="0"/>
                  <a:pt x="380" y="0"/>
                </a:cubicBezTo>
                <a:cubicBezTo>
                  <a:pt x="590" y="0"/>
                  <a:pt x="760" y="170"/>
                  <a:pt x="760" y="380"/>
                </a:cubicBezTo>
                <a:cubicBezTo>
                  <a:pt x="760" y="590"/>
                  <a:pt x="590" y="760"/>
                  <a:pt x="380" y="760"/>
                </a:cubicBezTo>
                <a:close/>
                <a:moveTo>
                  <a:pt x="380" y="40"/>
                </a:moveTo>
                <a:cubicBezTo>
                  <a:pt x="193" y="40"/>
                  <a:pt x="40" y="193"/>
                  <a:pt x="40" y="380"/>
                </a:cubicBezTo>
                <a:cubicBezTo>
                  <a:pt x="40" y="567"/>
                  <a:pt x="193" y="720"/>
                  <a:pt x="380" y="720"/>
                </a:cubicBezTo>
                <a:cubicBezTo>
                  <a:pt x="567" y="720"/>
                  <a:pt x="720" y="567"/>
                  <a:pt x="720" y="380"/>
                </a:cubicBezTo>
                <a:cubicBezTo>
                  <a:pt x="720" y="193"/>
                  <a:pt x="567" y="40"/>
                  <a:pt x="380" y="4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71323" tIns="35662" rIns="71323" bIns="35662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Freeform 5">
            <a:extLst>
              <a:ext uri="{FF2B5EF4-FFF2-40B4-BE49-F238E27FC236}">
                <a16:creationId xmlns:a16="http://schemas.microsoft.com/office/drawing/2014/main" id="{D5F9841F-B0FA-443B-9907-5CA9EC49CA57}"/>
              </a:ext>
            </a:extLst>
          </p:cNvPr>
          <p:cNvSpPr>
            <a:spLocks noEditPoints="1"/>
          </p:cNvSpPr>
          <p:nvPr/>
        </p:nvSpPr>
        <p:spPr bwMode="auto">
          <a:xfrm>
            <a:off x="3062851" y="2487751"/>
            <a:ext cx="1181100" cy="1178719"/>
          </a:xfrm>
          <a:custGeom>
            <a:avLst/>
            <a:gdLst>
              <a:gd name="T0" fmla="*/ 380 w 760"/>
              <a:gd name="T1" fmla="*/ 760 h 760"/>
              <a:gd name="T2" fmla="*/ 0 w 760"/>
              <a:gd name="T3" fmla="*/ 380 h 760"/>
              <a:gd name="T4" fmla="*/ 380 w 760"/>
              <a:gd name="T5" fmla="*/ 0 h 760"/>
              <a:gd name="T6" fmla="*/ 760 w 760"/>
              <a:gd name="T7" fmla="*/ 380 h 760"/>
              <a:gd name="T8" fmla="*/ 380 w 760"/>
              <a:gd name="T9" fmla="*/ 760 h 760"/>
              <a:gd name="T10" fmla="*/ 380 w 760"/>
              <a:gd name="T11" fmla="*/ 40 h 760"/>
              <a:gd name="T12" fmla="*/ 40 w 760"/>
              <a:gd name="T13" fmla="*/ 380 h 760"/>
              <a:gd name="T14" fmla="*/ 380 w 760"/>
              <a:gd name="T15" fmla="*/ 720 h 760"/>
              <a:gd name="T16" fmla="*/ 720 w 760"/>
              <a:gd name="T17" fmla="*/ 380 h 760"/>
              <a:gd name="T18" fmla="*/ 380 w 760"/>
              <a:gd name="T19" fmla="*/ 40 h 7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760" h="760">
                <a:moveTo>
                  <a:pt x="380" y="760"/>
                </a:moveTo>
                <a:cubicBezTo>
                  <a:pt x="170" y="760"/>
                  <a:pt x="0" y="590"/>
                  <a:pt x="0" y="380"/>
                </a:cubicBezTo>
                <a:cubicBezTo>
                  <a:pt x="0" y="170"/>
                  <a:pt x="170" y="0"/>
                  <a:pt x="380" y="0"/>
                </a:cubicBezTo>
                <a:cubicBezTo>
                  <a:pt x="590" y="0"/>
                  <a:pt x="760" y="170"/>
                  <a:pt x="760" y="380"/>
                </a:cubicBezTo>
                <a:cubicBezTo>
                  <a:pt x="760" y="590"/>
                  <a:pt x="590" y="760"/>
                  <a:pt x="380" y="760"/>
                </a:cubicBezTo>
                <a:close/>
                <a:moveTo>
                  <a:pt x="380" y="40"/>
                </a:moveTo>
                <a:cubicBezTo>
                  <a:pt x="193" y="40"/>
                  <a:pt x="40" y="193"/>
                  <a:pt x="40" y="380"/>
                </a:cubicBezTo>
                <a:cubicBezTo>
                  <a:pt x="40" y="567"/>
                  <a:pt x="193" y="720"/>
                  <a:pt x="380" y="720"/>
                </a:cubicBezTo>
                <a:cubicBezTo>
                  <a:pt x="567" y="720"/>
                  <a:pt x="720" y="567"/>
                  <a:pt x="720" y="380"/>
                </a:cubicBezTo>
                <a:cubicBezTo>
                  <a:pt x="720" y="193"/>
                  <a:pt x="567" y="40"/>
                  <a:pt x="380" y="4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71323" tIns="35662" rIns="71323" bIns="35662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Freeform 5">
            <a:extLst>
              <a:ext uri="{FF2B5EF4-FFF2-40B4-BE49-F238E27FC236}">
                <a16:creationId xmlns:a16="http://schemas.microsoft.com/office/drawing/2014/main" id="{04137151-97F2-4ADE-AC18-2E3A043AE42D}"/>
              </a:ext>
            </a:extLst>
          </p:cNvPr>
          <p:cNvSpPr>
            <a:spLocks noEditPoints="1"/>
          </p:cNvSpPr>
          <p:nvPr/>
        </p:nvSpPr>
        <p:spPr bwMode="auto">
          <a:xfrm>
            <a:off x="4906502" y="2487751"/>
            <a:ext cx="1181100" cy="1178719"/>
          </a:xfrm>
          <a:custGeom>
            <a:avLst/>
            <a:gdLst>
              <a:gd name="T0" fmla="*/ 380 w 760"/>
              <a:gd name="T1" fmla="*/ 760 h 760"/>
              <a:gd name="T2" fmla="*/ 0 w 760"/>
              <a:gd name="T3" fmla="*/ 380 h 760"/>
              <a:gd name="T4" fmla="*/ 380 w 760"/>
              <a:gd name="T5" fmla="*/ 0 h 760"/>
              <a:gd name="T6" fmla="*/ 760 w 760"/>
              <a:gd name="T7" fmla="*/ 380 h 760"/>
              <a:gd name="T8" fmla="*/ 380 w 760"/>
              <a:gd name="T9" fmla="*/ 760 h 760"/>
              <a:gd name="T10" fmla="*/ 380 w 760"/>
              <a:gd name="T11" fmla="*/ 40 h 760"/>
              <a:gd name="T12" fmla="*/ 40 w 760"/>
              <a:gd name="T13" fmla="*/ 380 h 760"/>
              <a:gd name="T14" fmla="*/ 380 w 760"/>
              <a:gd name="T15" fmla="*/ 720 h 760"/>
              <a:gd name="T16" fmla="*/ 720 w 760"/>
              <a:gd name="T17" fmla="*/ 380 h 760"/>
              <a:gd name="T18" fmla="*/ 380 w 760"/>
              <a:gd name="T19" fmla="*/ 40 h 7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760" h="760">
                <a:moveTo>
                  <a:pt x="380" y="760"/>
                </a:moveTo>
                <a:cubicBezTo>
                  <a:pt x="170" y="760"/>
                  <a:pt x="0" y="590"/>
                  <a:pt x="0" y="380"/>
                </a:cubicBezTo>
                <a:cubicBezTo>
                  <a:pt x="0" y="170"/>
                  <a:pt x="170" y="0"/>
                  <a:pt x="380" y="0"/>
                </a:cubicBezTo>
                <a:cubicBezTo>
                  <a:pt x="590" y="0"/>
                  <a:pt x="760" y="170"/>
                  <a:pt x="760" y="380"/>
                </a:cubicBezTo>
                <a:cubicBezTo>
                  <a:pt x="760" y="590"/>
                  <a:pt x="590" y="760"/>
                  <a:pt x="380" y="760"/>
                </a:cubicBezTo>
                <a:close/>
                <a:moveTo>
                  <a:pt x="380" y="40"/>
                </a:moveTo>
                <a:cubicBezTo>
                  <a:pt x="193" y="40"/>
                  <a:pt x="40" y="193"/>
                  <a:pt x="40" y="380"/>
                </a:cubicBezTo>
                <a:cubicBezTo>
                  <a:pt x="40" y="567"/>
                  <a:pt x="193" y="720"/>
                  <a:pt x="380" y="720"/>
                </a:cubicBezTo>
                <a:cubicBezTo>
                  <a:pt x="567" y="720"/>
                  <a:pt x="720" y="567"/>
                  <a:pt x="720" y="380"/>
                </a:cubicBezTo>
                <a:cubicBezTo>
                  <a:pt x="720" y="193"/>
                  <a:pt x="567" y="40"/>
                  <a:pt x="380" y="4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71323" tIns="35662" rIns="71323" bIns="35662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Freeform 5">
            <a:extLst>
              <a:ext uri="{FF2B5EF4-FFF2-40B4-BE49-F238E27FC236}">
                <a16:creationId xmlns:a16="http://schemas.microsoft.com/office/drawing/2014/main" id="{583EEBE4-58BD-42E9-AA15-83E9D03DDDED}"/>
              </a:ext>
            </a:extLst>
          </p:cNvPr>
          <p:cNvSpPr>
            <a:spLocks noEditPoints="1"/>
          </p:cNvSpPr>
          <p:nvPr/>
        </p:nvSpPr>
        <p:spPr bwMode="auto">
          <a:xfrm>
            <a:off x="6750153" y="2487751"/>
            <a:ext cx="1181100" cy="1178719"/>
          </a:xfrm>
          <a:custGeom>
            <a:avLst/>
            <a:gdLst>
              <a:gd name="T0" fmla="*/ 380 w 760"/>
              <a:gd name="T1" fmla="*/ 760 h 760"/>
              <a:gd name="T2" fmla="*/ 0 w 760"/>
              <a:gd name="T3" fmla="*/ 380 h 760"/>
              <a:gd name="T4" fmla="*/ 380 w 760"/>
              <a:gd name="T5" fmla="*/ 0 h 760"/>
              <a:gd name="T6" fmla="*/ 760 w 760"/>
              <a:gd name="T7" fmla="*/ 380 h 760"/>
              <a:gd name="T8" fmla="*/ 380 w 760"/>
              <a:gd name="T9" fmla="*/ 760 h 760"/>
              <a:gd name="T10" fmla="*/ 380 w 760"/>
              <a:gd name="T11" fmla="*/ 40 h 760"/>
              <a:gd name="T12" fmla="*/ 40 w 760"/>
              <a:gd name="T13" fmla="*/ 380 h 760"/>
              <a:gd name="T14" fmla="*/ 380 w 760"/>
              <a:gd name="T15" fmla="*/ 720 h 760"/>
              <a:gd name="T16" fmla="*/ 720 w 760"/>
              <a:gd name="T17" fmla="*/ 380 h 760"/>
              <a:gd name="T18" fmla="*/ 380 w 760"/>
              <a:gd name="T19" fmla="*/ 40 h 7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760" h="760">
                <a:moveTo>
                  <a:pt x="380" y="760"/>
                </a:moveTo>
                <a:cubicBezTo>
                  <a:pt x="170" y="760"/>
                  <a:pt x="0" y="590"/>
                  <a:pt x="0" y="380"/>
                </a:cubicBezTo>
                <a:cubicBezTo>
                  <a:pt x="0" y="170"/>
                  <a:pt x="170" y="0"/>
                  <a:pt x="380" y="0"/>
                </a:cubicBezTo>
                <a:cubicBezTo>
                  <a:pt x="590" y="0"/>
                  <a:pt x="760" y="170"/>
                  <a:pt x="760" y="380"/>
                </a:cubicBezTo>
                <a:cubicBezTo>
                  <a:pt x="760" y="590"/>
                  <a:pt x="590" y="760"/>
                  <a:pt x="380" y="760"/>
                </a:cubicBezTo>
                <a:close/>
                <a:moveTo>
                  <a:pt x="380" y="40"/>
                </a:moveTo>
                <a:cubicBezTo>
                  <a:pt x="193" y="40"/>
                  <a:pt x="40" y="193"/>
                  <a:pt x="40" y="380"/>
                </a:cubicBezTo>
                <a:cubicBezTo>
                  <a:pt x="40" y="567"/>
                  <a:pt x="193" y="720"/>
                  <a:pt x="380" y="720"/>
                </a:cubicBezTo>
                <a:cubicBezTo>
                  <a:pt x="567" y="720"/>
                  <a:pt x="720" y="567"/>
                  <a:pt x="720" y="380"/>
                </a:cubicBezTo>
                <a:cubicBezTo>
                  <a:pt x="720" y="193"/>
                  <a:pt x="567" y="40"/>
                  <a:pt x="380" y="4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71323" tIns="35662" rIns="71323" bIns="35662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520E702-CD5C-49DC-9D77-B917ADF271DD}"/>
              </a:ext>
            </a:extLst>
          </p:cNvPr>
          <p:cNvSpPr txBox="1"/>
          <p:nvPr/>
        </p:nvSpPr>
        <p:spPr>
          <a:xfrm>
            <a:off x="696793" y="3761182"/>
            <a:ext cx="1919283" cy="290029"/>
          </a:xfrm>
          <a:prstGeom prst="rect">
            <a:avLst/>
          </a:prstGeom>
          <a:noFill/>
        </p:spPr>
        <p:txBody>
          <a:bodyPr wrap="square" lIns="71323" tIns="35662" rIns="71323" bIns="35662" rtlCol="0">
            <a:spAutoFit/>
          </a:bodyPr>
          <a:lstStyle/>
          <a:p>
            <a:pPr algn="ctr">
              <a:lnSpc>
                <a:spcPts val="1560"/>
              </a:lnSpc>
            </a:pPr>
            <a:r>
              <a:rPr lang="en-US" sz="2000" b="1" dirty="0" smtClean="0">
                <a:solidFill>
                  <a:schemeClr val="accent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Lin, Sheng-Kai</a:t>
            </a:r>
            <a:endParaRPr lang="en-US" sz="2000" b="1" dirty="0">
              <a:solidFill>
                <a:schemeClr val="accent2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672D559-1924-4576-B810-CA59BB1C806B}"/>
              </a:ext>
            </a:extLst>
          </p:cNvPr>
          <p:cNvSpPr txBox="1"/>
          <p:nvPr/>
        </p:nvSpPr>
        <p:spPr>
          <a:xfrm>
            <a:off x="2649793" y="3761181"/>
            <a:ext cx="1984252" cy="290029"/>
          </a:xfrm>
          <a:prstGeom prst="rect">
            <a:avLst/>
          </a:prstGeom>
          <a:noFill/>
        </p:spPr>
        <p:txBody>
          <a:bodyPr wrap="square" lIns="71323" tIns="35662" rIns="71323" bIns="35662" rtlCol="0">
            <a:spAutoFit/>
          </a:bodyPr>
          <a:lstStyle/>
          <a:p>
            <a:pPr algn="ctr">
              <a:lnSpc>
                <a:spcPts val="1560"/>
              </a:lnSpc>
            </a:pPr>
            <a:r>
              <a:rPr lang="en-US" altLang="zh-TW" sz="2000" b="1" dirty="0">
                <a:solidFill>
                  <a:schemeClr val="accent3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altLang="zh-TW" sz="2000" b="1" dirty="0" smtClean="0">
                <a:solidFill>
                  <a:schemeClr val="accent3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Lee, </a:t>
            </a:r>
            <a:r>
              <a:rPr lang="en-US" sz="2000" b="1" dirty="0" smtClean="0">
                <a:solidFill>
                  <a:schemeClr val="accent3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Chi-Ming</a:t>
            </a:r>
            <a:endParaRPr lang="en-US" sz="20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57CD4EE-4C45-4DD2-A479-94C35FF59906}"/>
              </a:ext>
            </a:extLst>
          </p:cNvPr>
          <p:cNvSpPr txBox="1"/>
          <p:nvPr/>
        </p:nvSpPr>
        <p:spPr>
          <a:xfrm>
            <a:off x="4542061" y="3761182"/>
            <a:ext cx="2208092" cy="290029"/>
          </a:xfrm>
          <a:prstGeom prst="rect">
            <a:avLst/>
          </a:prstGeom>
          <a:noFill/>
        </p:spPr>
        <p:txBody>
          <a:bodyPr wrap="square" lIns="71323" tIns="35662" rIns="71323" bIns="35662" rtlCol="0">
            <a:spAutoFit/>
          </a:bodyPr>
          <a:lstStyle/>
          <a:p>
            <a:pPr algn="ctr">
              <a:lnSpc>
                <a:spcPts val="1560"/>
              </a:lnSpc>
            </a:pPr>
            <a:r>
              <a:rPr lang="en-US" sz="2000" b="1" dirty="0" smtClean="0">
                <a:solidFill>
                  <a:schemeClr val="accent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Chen, Chi-Hang</a:t>
            </a:r>
            <a:endParaRPr lang="en-US" sz="2000" b="1" dirty="0">
              <a:solidFill>
                <a:schemeClr val="accent4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253189B-522A-4E5F-BA0A-8C4B3397B95E}"/>
              </a:ext>
            </a:extLst>
          </p:cNvPr>
          <p:cNvSpPr txBox="1"/>
          <p:nvPr/>
        </p:nvSpPr>
        <p:spPr>
          <a:xfrm>
            <a:off x="6603076" y="3761181"/>
            <a:ext cx="1914818" cy="290029"/>
          </a:xfrm>
          <a:prstGeom prst="rect">
            <a:avLst/>
          </a:prstGeom>
          <a:noFill/>
        </p:spPr>
        <p:txBody>
          <a:bodyPr wrap="square" lIns="71323" tIns="35662" rIns="71323" bIns="35662" rtlCol="0">
            <a:spAutoFit/>
          </a:bodyPr>
          <a:lstStyle/>
          <a:p>
            <a:pPr algn="ctr">
              <a:lnSpc>
                <a:spcPts val="1560"/>
              </a:lnSpc>
            </a:pPr>
            <a:r>
              <a:rPr lang="en-US" altLang="zh-TW" sz="2000" b="1" dirty="0" smtClean="0">
                <a:solidFill>
                  <a:schemeClr val="accent5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Ting, </a:t>
            </a:r>
            <a:r>
              <a:rPr lang="en-US" sz="2000" b="1" dirty="0" smtClean="0">
                <a:solidFill>
                  <a:schemeClr val="accent5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Wei-</a:t>
            </a:r>
            <a:r>
              <a:rPr lang="en-US" sz="2000" b="1" dirty="0" err="1" smtClean="0">
                <a:solidFill>
                  <a:schemeClr val="accent5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Ju</a:t>
            </a:r>
            <a:endParaRPr lang="en-US" sz="2000" b="1" dirty="0">
              <a:solidFill>
                <a:schemeClr val="accent5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3"/>
          <a:srcRect l="7096" t="1" r="6101" b="2270"/>
          <a:stretch/>
        </p:blipFill>
        <p:spPr>
          <a:xfrm>
            <a:off x="3162863" y="2586574"/>
            <a:ext cx="974128" cy="981074"/>
          </a:xfrm>
          <a:prstGeom prst="ellipse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4"/>
          <a:srcRect l="11424" r="3549"/>
          <a:stretch/>
        </p:blipFill>
        <p:spPr>
          <a:xfrm>
            <a:off x="5006515" y="2586574"/>
            <a:ext cx="980603" cy="981074"/>
          </a:xfrm>
          <a:prstGeom prst="ellipse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5"/>
          <a:srcRect l="6995" t="558" r="604"/>
          <a:stretch/>
        </p:blipFill>
        <p:spPr>
          <a:xfrm>
            <a:off x="6849808" y="2586574"/>
            <a:ext cx="982911" cy="981074"/>
          </a:xfrm>
          <a:prstGeom prst="ellipse">
            <a:avLst/>
          </a:prstGeom>
        </p:spPr>
      </p:pic>
      <p:sp>
        <p:nvSpPr>
          <p:cNvPr id="61" name="Title 1">
            <a:extLst>
              <a:ext uri="{FF2B5EF4-FFF2-40B4-BE49-F238E27FC236}">
                <a16:creationId xmlns:a16="http://schemas.microsoft.com/office/drawing/2014/main" id="{413A5D4B-202C-4AE8-9030-90205A5F5789}"/>
              </a:ext>
            </a:extLst>
          </p:cNvPr>
          <p:cNvSpPr txBox="1">
            <a:spLocks/>
          </p:cNvSpPr>
          <p:nvPr/>
        </p:nvSpPr>
        <p:spPr>
          <a:xfrm>
            <a:off x="842010" y="1272604"/>
            <a:ext cx="7541021" cy="922791"/>
          </a:xfrm>
          <a:prstGeom prst="rect">
            <a:avLst/>
          </a:prstGeom>
        </p:spPr>
        <p:txBody>
          <a:bodyPr vert="horz" lIns="71323" tIns="35662" rIns="71323" bIns="35662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5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 sz="3600" b="1" dirty="0" err="1" smtClean="0">
                <a:solidFill>
                  <a:srgbClr val="7C2E9A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Mongolian Baiti" panose="03000500000000000000" pitchFamily="66" charset="0"/>
              </a:rPr>
              <a:t>HalfFreshWater</a:t>
            </a:r>
            <a:endParaRPr lang="en-US" sz="3600" b="1" dirty="0">
              <a:solidFill>
                <a:srgbClr val="7C2E9A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Mongolian Baiti" panose="03000500000000000000" pitchFamily="66" charset="0"/>
            </a:endParaRPr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 rotWithShape="1">
          <a:blip r:embed="rId6"/>
          <a:srcRect l="795" t="-754" r="-795" b="6187"/>
          <a:stretch/>
        </p:blipFill>
        <p:spPr>
          <a:xfrm>
            <a:off x="1325059" y="2586574"/>
            <a:ext cx="988182" cy="986516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44919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Placeholder 12">
            <a:extLst>
              <a:ext uri="{FF2B5EF4-FFF2-40B4-BE49-F238E27FC236}">
                <a16:creationId xmlns:a16="http://schemas.microsoft.com/office/drawing/2014/main" id="{489C3F65-04C2-4014-A8BA-EB097AD81F90}"/>
              </a:ext>
            </a:extLst>
          </p:cNvPr>
          <p:cNvPicPr>
            <a:picLocks noGrp="1" noChangeAspect="1"/>
          </p:cNvPicPr>
          <p:nvPr>
            <p:ph type="pic" sz="quarter" idx="33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40" r="22740"/>
          <a:stretch>
            <a:fillRect/>
          </a:stretch>
        </p:blipFill>
        <p:spPr>
          <a:xfrm>
            <a:off x="2" y="0"/>
            <a:ext cx="4204097" cy="5143500"/>
          </a:xfr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F77CEF47-19E9-4935-8DC4-FEB71A4B340C}"/>
              </a:ext>
            </a:extLst>
          </p:cNvPr>
          <p:cNvSpPr/>
          <p:nvPr/>
        </p:nvSpPr>
        <p:spPr>
          <a:xfrm>
            <a:off x="335" y="2617"/>
            <a:ext cx="4203918" cy="5143500"/>
          </a:xfrm>
          <a:prstGeom prst="rect">
            <a:avLst/>
          </a:prstGeom>
          <a:solidFill>
            <a:schemeClr val="accent4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323" tIns="35662" rIns="71323" bIns="35662"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5BB63CFB-E223-48B6-BC06-7E989FE2A0F2}"/>
              </a:ext>
            </a:extLst>
          </p:cNvPr>
          <p:cNvSpPr/>
          <p:nvPr/>
        </p:nvSpPr>
        <p:spPr>
          <a:xfrm>
            <a:off x="4945435" y="2628213"/>
            <a:ext cx="405494" cy="405492"/>
          </a:xfrm>
          <a:prstGeom prst="ellipse">
            <a:avLst/>
          </a:prstGeom>
          <a:solidFill>
            <a:schemeClr val="accent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323" tIns="35662" rIns="71323" bIns="35662"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D5A2936-B356-4E6F-A606-54508060646B}"/>
              </a:ext>
            </a:extLst>
          </p:cNvPr>
          <p:cNvSpPr txBox="1"/>
          <p:nvPr/>
        </p:nvSpPr>
        <p:spPr>
          <a:xfrm>
            <a:off x="4979453" y="2680916"/>
            <a:ext cx="337458" cy="318242"/>
          </a:xfrm>
          <a:prstGeom prst="rect">
            <a:avLst/>
          </a:prstGeom>
          <a:noFill/>
        </p:spPr>
        <p:txBody>
          <a:bodyPr wrap="square" lIns="71323" tIns="35662" rIns="71323" bIns="35662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1</a:t>
            </a:r>
          </a:p>
        </p:txBody>
      </p:sp>
      <p:sp>
        <p:nvSpPr>
          <p:cNvPr id="33" name="Rectangle 9">
            <a:extLst>
              <a:ext uri="{FF2B5EF4-FFF2-40B4-BE49-F238E27FC236}">
                <a16:creationId xmlns:a16="http://schemas.microsoft.com/office/drawing/2014/main" id="{E519FB2F-9941-4BDF-B40F-049281395FD9}"/>
              </a:ext>
            </a:extLst>
          </p:cNvPr>
          <p:cNvSpPr>
            <a:spLocks/>
          </p:cNvSpPr>
          <p:nvPr/>
        </p:nvSpPr>
        <p:spPr bwMode="auto">
          <a:xfrm>
            <a:off x="5478914" y="2666943"/>
            <a:ext cx="2679350" cy="3280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>
              <a:lnSpc>
                <a:spcPts val="1170"/>
              </a:lnSpc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  <a:sym typeface="Montserrat-Regular" charset="0"/>
              </a:rPr>
              <a:t>Use AI technology to help our daily life.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7FBA9AF7-B619-4CB4-90A0-373F614DC9DF}"/>
              </a:ext>
            </a:extLst>
          </p:cNvPr>
          <p:cNvSpPr/>
          <p:nvPr/>
        </p:nvSpPr>
        <p:spPr>
          <a:xfrm>
            <a:off x="4942627" y="3345294"/>
            <a:ext cx="405494" cy="405492"/>
          </a:xfrm>
          <a:prstGeom prst="ellipse">
            <a:avLst/>
          </a:prstGeom>
          <a:solidFill>
            <a:schemeClr val="accent3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323" tIns="35662" rIns="71323" bIns="35662"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5EE4B0E-4C05-40AA-B9B2-6421F10BFFBF}"/>
              </a:ext>
            </a:extLst>
          </p:cNvPr>
          <p:cNvSpPr txBox="1"/>
          <p:nvPr/>
        </p:nvSpPr>
        <p:spPr>
          <a:xfrm>
            <a:off x="4976644" y="3397998"/>
            <a:ext cx="337458" cy="318242"/>
          </a:xfrm>
          <a:prstGeom prst="rect">
            <a:avLst/>
          </a:prstGeom>
          <a:noFill/>
        </p:spPr>
        <p:txBody>
          <a:bodyPr wrap="square" lIns="71323" tIns="35662" rIns="71323" bIns="35662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2</a:t>
            </a:r>
          </a:p>
        </p:txBody>
      </p:sp>
      <p:sp>
        <p:nvSpPr>
          <p:cNvPr id="36" name="Rectangle 9">
            <a:extLst>
              <a:ext uri="{FF2B5EF4-FFF2-40B4-BE49-F238E27FC236}">
                <a16:creationId xmlns:a16="http://schemas.microsoft.com/office/drawing/2014/main" id="{F9B1BF54-1553-470D-9FB3-D7A4F37E6C7A}"/>
              </a:ext>
            </a:extLst>
          </p:cNvPr>
          <p:cNvSpPr>
            <a:spLocks/>
          </p:cNvSpPr>
          <p:nvPr/>
        </p:nvSpPr>
        <p:spPr bwMode="auto">
          <a:xfrm>
            <a:off x="5476104" y="3384025"/>
            <a:ext cx="2941563" cy="3280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>
              <a:lnSpc>
                <a:spcPts val="1170"/>
              </a:lnSpc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  <a:sym typeface="Montserrat-Regular" charset="0"/>
              </a:rPr>
              <a:t>Putting what we've learned into practice.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9E796842-EDDF-4CC2-BC0E-44FBD566DEBB}"/>
              </a:ext>
            </a:extLst>
          </p:cNvPr>
          <p:cNvSpPr/>
          <p:nvPr/>
        </p:nvSpPr>
        <p:spPr>
          <a:xfrm>
            <a:off x="4945435" y="4044388"/>
            <a:ext cx="405494" cy="405492"/>
          </a:xfrm>
          <a:prstGeom prst="ellipse">
            <a:avLst/>
          </a:prstGeom>
          <a:solidFill>
            <a:schemeClr val="accent4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323" tIns="35662" rIns="71323" bIns="35662"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A2409E5-B14D-40F4-AB29-10F25EAE703B}"/>
              </a:ext>
            </a:extLst>
          </p:cNvPr>
          <p:cNvSpPr txBox="1"/>
          <p:nvPr/>
        </p:nvSpPr>
        <p:spPr>
          <a:xfrm>
            <a:off x="4979453" y="4097092"/>
            <a:ext cx="337458" cy="318242"/>
          </a:xfrm>
          <a:prstGeom prst="rect">
            <a:avLst/>
          </a:prstGeom>
          <a:noFill/>
        </p:spPr>
        <p:txBody>
          <a:bodyPr wrap="square" lIns="71323" tIns="35662" rIns="71323" bIns="35662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3</a:t>
            </a:r>
          </a:p>
        </p:txBody>
      </p:sp>
      <p:sp>
        <p:nvSpPr>
          <p:cNvPr id="39" name="Rectangle 9">
            <a:extLst>
              <a:ext uri="{FF2B5EF4-FFF2-40B4-BE49-F238E27FC236}">
                <a16:creationId xmlns:a16="http://schemas.microsoft.com/office/drawing/2014/main" id="{C0E00582-920F-4B2C-A835-4E417D730700}"/>
              </a:ext>
            </a:extLst>
          </p:cNvPr>
          <p:cNvSpPr>
            <a:spLocks/>
          </p:cNvSpPr>
          <p:nvPr/>
        </p:nvSpPr>
        <p:spPr bwMode="auto">
          <a:xfrm>
            <a:off x="5478913" y="4083119"/>
            <a:ext cx="1652842" cy="3280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>
              <a:lnSpc>
                <a:spcPts val="1170"/>
              </a:lnSpc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  <a:sym typeface="Montserrat-Regular" charset="0"/>
              </a:rPr>
              <a:t>Industry 3.5 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3C8C5CE-B3B1-4862-95D8-937437F0AAA7}"/>
              </a:ext>
            </a:extLst>
          </p:cNvPr>
          <p:cNvSpPr txBox="1"/>
          <p:nvPr/>
        </p:nvSpPr>
        <p:spPr>
          <a:xfrm>
            <a:off x="4474671" y="350963"/>
            <a:ext cx="2801360" cy="549074"/>
          </a:xfrm>
          <a:prstGeom prst="rect">
            <a:avLst/>
          </a:prstGeom>
          <a:noFill/>
        </p:spPr>
        <p:txBody>
          <a:bodyPr wrap="square" lIns="71323" tIns="35662" rIns="71323" bIns="35662" rtlCol="0">
            <a:spAutoFit/>
          </a:bodyPr>
          <a:lstStyle/>
          <a:p>
            <a:r>
              <a:rPr lang="en-US" sz="3100" b="1" dirty="0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ABOUT US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6584880-39B2-4EC7-850C-945AEEDB59CF}"/>
              </a:ext>
            </a:extLst>
          </p:cNvPr>
          <p:cNvSpPr/>
          <p:nvPr/>
        </p:nvSpPr>
        <p:spPr>
          <a:xfrm>
            <a:off x="4474670" y="1167676"/>
            <a:ext cx="4526658" cy="956878"/>
          </a:xfrm>
          <a:prstGeom prst="rect">
            <a:avLst/>
          </a:prstGeom>
        </p:spPr>
        <p:txBody>
          <a:bodyPr wrap="square" lIns="71323" tIns="35662" rIns="71323" bIns="35662">
            <a:spAutoFit/>
          </a:bodyPr>
          <a:lstStyle/>
          <a:p>
            <a:pPr latinLnBrk="1">
              <a:lnSpc>
                <a:spcPts val="2340"/>
              </a:lnSpc>
            </a:pP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HalfFreshWater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 means we encourage ourselves to keep learning something new and try our 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/>
            </a:r>
            <a:b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</a:b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best 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to do the thing we think we cannot do.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4B48EDD6-EBD4-4849-BA1A-14B87DC49336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065" y="1958298"/>
            <a:ext cx="2040172" cy="1604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936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矩形 59"/>
          <p:cNvSpPr/>
          <p:nvPr/>
        </p:nvSpPr>
        <p:spPr bwMode="auto">
          <a:xfrm>
            <a:off x="6372" y="2304227"/>
            <a:ext cx="9152821" cy="1462421"/>
          </a:xfrm>
          <a:prstGeom prst="rect">
            <a:avLst/>
          </a:prstGeom>
          <a:solidFill>
            <a:srgbClr val="7030A0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新細明體" pitchFamily="18" charset="-12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383845" y="4013090"/>
            <a:ext cx="648000" cy="648000"/>
            <a:chOff x="522783" y="3435880"/>
            <a:chExt cx="648000" cy="648000"/>
          </a:xfrm>
        </p:grpSpPr>
        <p:sp>
          <p:nvSpPr>
            <p:cNvPr id="14" name="AutoShape 92"/>
            <p:cNvSpPr>
              <a:spLocks noChangeAspect="1" noChangeArrowheads="1"/>
            </p:cNvSpPr>
            <p:nvPr/>
          </p:nvSpPr>
          <p:spPr bwMode="auto">
            <a:xfrm rot="16200000" flipH="1">
              <a:off x="522783" y="3435880"/>
              <a:ext cx="648000" cy="6480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  <a:headEnd/>
              <a:tailEnd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0" h="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2800" dirty="0">
                <a:solidFill>
                  <a:schemeClr val="bg1"/>
                </a:solidFill>
                <a:latin typeface="Arial Black" pitchFamily="34" charset="0"/>
              </a:endParaRPr>
            </a:p>
          </p:txBody>
        </p:sp>
        <p:sp>
          <p:nvSpPr>
            <p:cNvPr id="15" name="AutoShape 92"/>
            <p:cNvSpPr>
              <a:spLocks noChangeAspect="1" noChangeArrowheads="1"/>
            </p:cNvSpPr>
            <p:nvPr/>
          </p:nvSpPr>
          <p:spPr bwMode="auto">
            <a:xfrm rot="16200000" flipH="1">
              <a:off x="576035" y="3490628"/>
              <a:ext cx="540000" cy="540000"/>
            </a:xfrm>
            <a:prstGeom prst="ellipse">
              <a:avLst/>
            </a:prstGeom>
            <a:solidFill>
              <a:schemeClr val="accent2"/>
            </a:solidFill>
            <a:ln>
              <a:noFill/>
              <a:headEnd/>
              <a:tailEnd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0" h="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2800" dirty="0">
                <a:solidFill>
                  <a:schemeClr val="bg1"/>
                </a:solidFill>
                <a:latin typeface="Arial Black" pitchFamily="34" charset="0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2579922" y="1236277"/>
            <a:ext cx="648000" cy="648000"/>
            <a:chOff x="3267471" y="3435880"/>
            <a:chExt cx="648000" cy="648000"/>
          </a:xfrm>
        </p:grpSpPr>
        <p:sp>
          <p:nvSpPr>
            <p:cNvPr id="17" name="AutoShape 92"/>
            <p:cNvSpPr>
              <a:spLocks noChangeAspect="1" noChangeArrowheads="1"/>
            </p:cNvSpPr>
            <p:nvPr/>
          </p:nvSpPr>
          <p:spPr bwMode="auto">
            <a:xfrm rot="16200000" flipH="1">
              <a:off x="3267471" y="3435880"/>
              <a:ext cx="648000" cy="6480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accent3"/>
              </a:solidFill>
              <a:headEnd/>
              <a:tailEnd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0" h="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2800" dirty="0">
                <a:solidFill>
                  <a:schemeClr val="bg1"/>
                </a:solidFill>
                <a:latin typeface="Arial Black" pitchFamily="34" charset="0"/>
              </a:endParaRPr>
            </a:p>
          </p:txBody>
        </p:sp>
        <p:sp>
          <p:nvSpPr>
            <p:cNvPr id="18" name="AutoShape 92"/>
            <p:cNvSpPr>
              <a:spLocks noChangeAspect="1" noChangeArrowheads="1"/>
            </p:cNvSpPr>
            <p:nvPr/>
          </p:nvSpPr>
          <p:spPr bwMode="auto">
            <a:xfrm rot="16200000" flipH="1">
              <a:off x="3320723" y="3490628"/>
              <a:ext cx="540000" cy="540000"/>
            </a:xfrm>
            <a:prstGeom prst="ellipse">
              <a:avLst/>
            </a:prstGeom>
            <a:solidFill>
              <a:schemeClr val="accent4"/>
            </a:solidFill>
            <a:ln>
              <a:noFill/>
              <a:headEnd/>
              <a:tailEnd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0" h="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2800" dirty="0">
                <a:solidFill>
                  <a:schemeClr val="bg1"/>
                </a:solidFill>
                <a:latin typeface="Arial Black" pitchFamily="34" charset="0"/>
              </a:endParaRPr>
            </a:p>
          </p:txBody>
        </p:sp>
      </p:grpSp>
      <p:sp>
        <p:nvSpPr>
          <p:cNvPr id="20" name="TextBox 19"/>
          <p:cNvSpPr txBox="1"/>
          <p:nvPr/>
        </p:nvSpPr>
        <p:spPr bwMode="auto">
          <a:xfrm>
            <a:off x="4939163" y="3835319"/>
            <a:ext cx="1512168" cy="307777"/>
          </a:xfrm>
          <a:prstGeom prst="rect">
            <a:avLst/>
          </a:prstGeom>
          <a:noFill/>
          <a:effectLst/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Palpation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1" name="TextBox 12"/>
          <p:cNvSpPr txBox="1"/>
          <p:nvPr/>
        </p:nvSpPr>
        <p:spPr bwMode="auto">
          <a:xfrm>
            <a:off x="4939163" y="4104594"/>
            <a:ext cx="2213044" cy="830997"/>
          </a:xfrm>
          <a:prstGeom prst="rect">
            <a:avLst/>
          </a:prstGeom>
          <a:noFill/>
          <a:effectLst/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Palpation requires you to touch the patient with different parts of your hands, using varying degrees of pressure.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2" name="TextBox 31"/>
          <p:cNvSpPr txBox="1"/>
          <p:nvPr/>
        </p:nvSpPr>
        <p:spPr bwMode="auto">
          <a:xfrm>
            <a:off x="3407978" y="1010141"/>
            <a:ext cx="1512168" cy="307777"/>
          </a:xfrm>
          <a:prstGeom prst="rect">
            <a:avLst/>
          </a:prstGeom>
          <a:noFill/>
          <a:effectLst/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Inspection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3" name="TextBox 12"/>
          <p:cNvSpPr txBox="1"/>
          <p:nvPr/>
        </p:nvSpPr>
        <p:spPr bwMode="auto">
          <a:xfrm>
            <a:off x="3407978" y="1282027"/>
            <a:ext cx="2606124" cy="1015663"/>
          </a:xfrm>
          <a:prstGeom prst="rect">
            <a:avLst/>
          </a:prstGeom>
          <a:noFill/>
          <a:effectLst/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Inspect each body system using 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vision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to assess normal conditions and deviations. Assess for color, 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size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, location,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movement as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assess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each body system.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5" name="TextBox 34"/>
          <p:cNvSpPr txBox="1"/>
          <p:nvPr/>
        </p:nvSpPr>
        <p:spPr bwMode="auto">
          <a:xfrm>
            <a:off x="1175933" y="3786954"/>
            <a:ext cx="1512168" cy="307777"/>
          </a:xfrm>
          <a:prstGeom prst="rect">
            <a:avLst/>
          </a:prstGeom>
          <a:noFill/>
          <a:effectLst/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Percussion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6" name="TextBox 12"/>
          <p:cNvSpPr txBox="1"/>
          <p:nvPr/>
        </p:nvSpPr>
        <p:spPr bwMode="auto">
          <a:xfrm>
            <a:off x="1175932" y="4056229"/>
            <a:ext cx="2548387" cy="830997"/>
          </a:xfrm>
          <a:prstGeom prst="rect">
            <a:avLst/>
          </a:prstGeom>
          <a:noFill/>
          <a:effectLst/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Percussion involves tapping your fingers or hands quickly and sharply against parts of the patient's body to help you locate organ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borders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37" name="Group 9"/>
          <p:cNvGrpSpPr/>
          <p:nvPr/>
        </p:nvGrpSpPr>
        <p:grpSpPr>
          <a:xfrm>
            <a:off x="6212764" y="1288287"/>
            <a:ext cx="648000" cy="648000"/>
            <a:chOff x="3267472" y="1851704"/>
            <a:chExt cx="648000" cy="648000"/>
          </a:xfrm>
        </p:grpSpPr>
        <p:sp>
          <p:nvSpPr>
            <p:cNvPr id="38" name="AutoShape 92"/>
            <p:cNvSpPr>
              <a:spLocks noChangeAspect="1" noChangeArrowheads="1"/>
            </p:cNvSpPr>
            <p:nvPr/>
          </p:nvSpPr>
          <p:spPr bwMode="auto">
            <a:xfrm rot="16200000" flipH="1">
              <a:off x="3267472" y="1851704"/>
              <a:ext cx="648000" cy="6480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  <a:headEnd/>
              <a:tailEnd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0" h="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2800" dirty="0">
                <a:solidFill>
                  <a:schemeClr val="bg1"/>
                </a:solidFill>
                <a:latin typeface="Arial Black" pitchFamily="34" charset="0"/>
              </a:endParaRPr>
            </a:p>
          </p:txBody>
        </p:sp>
        <p:sp>
          <p:nvSpPr>
            <p:cNvPr id="39" name="AutoShape 92"/>
            <p:cNvSpPr>
              <a:spLocks noChangeAspect="1" noChangeArrowheads="1"/>
            </p:cNvSpPr>
            <p:nvPr/>
          </p:nvSpPr>
          <p:spPr bwMode="auto">
            <a:xfrm rot="16200000" flipH="1">
              <a:off x="3320724" y="1906452"/>
              <a:ext cx="540000" cy="540000"/>
            </a:xfrm>
            <a:prstGeom prst="ellipse">
              <a:avLst/>
            </a:prstGeom>
            <a:solidFill>
              <a:schemeClr val="accent2"/>
            </a:solidFill>
            <a:ln>
              <a:noFill/>
              <a:headEnd/>
              <a:tailEnd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0" h="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2800" dirty="0">
                <a:solidFill>
                  <a:schemeClr val="bg1"/>
                </a:solidFill>
                <a:latin typeface="Arial Black" pitchFamily="34" charset="0"/>
              </a:endParaRPr>
            </a:p>
          </p:txBody>
        </p:sp>
      </p:grpSp>
      <p:sp>
        <p:nvSpPr>
          <p:cNvPr id="41" name="TextBox 19"/>
          <p:cNvSpPr txBox="1"/>
          <p:nvPr/>
        </p:nvSpPr>
        <p:spPr bwMode="auto">
          <a:xfrm>
            <a:off x="7076788" y="1062151"/>
            <a:ext cx="1512168" cy="307777"/>
          </a:xfrm>
          <a:prstGeom prst="rect">
            <a:avLst/>
          </a:prstGeom>
          <a:noFill/>
          <a:effectLst/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Auscultation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2" name="TextBox 12"/>
          <p:cNvSpPr txBox="1"/>
          <p:nvPr/>
        </p:nvSpPr>
        <p:spPr bwMode="auto">
          <a:xfrm>
            <a:off x="7076787" y="1331426"/>
            <a:ext cx="2086717" cy="830997"/>
          </a:xfrm>
          <a:prstGeom prst="rect">
            <a:avLst/>
          </a:prstGeom>
          <a:noFill/>
          <a:effectLst/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Auscultation involves listening for various lung, heart, and bowel sounds with a stethoscope.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pic>
        <p:nvPicPr>
          <p:cNvPr id="44" name="圖片 43" descr="034-512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9534" y="1368409"/>
            <a:ext cx="400000" cy="360000"/>
          </a:xfrm>
          <a:prstGeom prst="rect">
            <a:avLst/>
          </a:prstGeom>
        </p:spPr>
      </p:pic>
      <p:pic>
        <p:nvPicPr>
          <p:cNvPr id="45" name="圖片 44" descr="img_387803.pn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3832" y="1419746"/>
            <a:ext cx="400000" cy="360000"/>
          </a:xfrm>
          <a:prstGeom prst="rect">
            <a:avLst/>
          </a:prstGeom>
        </p:spPr>
      </p:pic>
      <p:pic>
        <p:nvPicPr>
          <p:cNvPr id="46" name="圖片 45" descr="螢幕快照 2018-06-16 上午12.28.23.png"/>
          <p:cNvPicPr>
            <a:picLocks noChangeAspect="1"/>
          </p:cNvPicPr>
          <p:nvPr/>
        </p:nvPicPr>
        <p:blipFill>
          <a:blip r:embed="rId5" cstate="email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161" b="100000" l="1458" r="9687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373" y="4157090"/>
            <a:ext cx="551724" cy="360000"/>
          </a:xfrm>
          <a:prstGeom prst="rect">
            <a:avLst/>
          </a:prstGeom>
        </p:spPr>
      </p:pic>
      <p:pic>
        <p:nvPicPr>
          <p:cNvPr id="56" name="圖片版面配置區 55"/>
          <p:cNvPicPr>
            <a:picLocks noGrp="1" noChangeAspect="1"/>
          </p:cNvPicPr>
          <p:nvPr>
            <p:ph type="pic" idx="13"/>
          </p:nvPr>
        </p:nvPicPr>
        <p:blipFill>
          <a:blip r:embed="rId7" cstate="email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9803" b="19803"/>
          <a:stretch>
            <a:fillRect/>
          </a:stretch>
        </p:blipFill>
        <p:spPr>
          <a:xfrm>
            <a:off x="2339756" y="2399147"/>
            <a:ext cx="2191423" cy="1269421"/>
          </a:xfrm>
        </p:spPr>
      </p:pic>
      <p:pic>
        <p:nvPicPr>
          <p:cNvPr id="58" name="圖片版面配置區 57"/>
          <p:cNvPicPr>
            <a:picLocks noGrp="1" noChangeAspect="1"/>
          </p:cNvPicPr>
          <p:nvPr>
            <p:ph type="pic" idx="18"/>
          </p:nvPr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16" b="8716"/>
          <a:stretch>
            <a:fillRect/>
          </a:stretch>
        </p:blipFill>
        <p:spPr>
          <a:xfrm>
            <a:off x="4659695" y="2399147"/>
            <a:ext cx="2190800" cy="1269226"/>
          </a:xfrm>
        </p:spPr>
      </p:pic>
      <p:pic>
        <p:nvPicPr>
          <p:cNvPr id="57" name="圖片版面配置區 56"/>
          <p:cNvPicPr>
            <a:picLocks noGrp="1" noChangeAspect="1"/>
          </p:cNvPicPr>
          <p:nvPr>
            <p:ph type="pic" idx="17"/>
          </p:nvPr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568" b="24568"/>
          <a:stretch>
            <a:fillRect/>
          </a:stretch>
        </p:blipFill>
        <p:spPr>
          <a:xfrm>
            <a:off x="6979011" y="2399147"/>
            <a:ext cx="2191423" cy="1269421"/>
          </a:xfrm>
        </p:spPr>
      </p:pic>
      <p:pic>
        <p:nvPicPr>
          <p:cNvPr id="59" name="圖片版面配置區 58"/>
          <p:cNvPicPr>
            <a:picLocks noGrp="1" noChangeAspect="1"/>
          </p:cNvPicPr>
          <p:nvPr>
            <p:ph type="pic" idx="19"/>
          </p:nvPr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386" b="28386"/>
          <a:stretch>
            <a:fillRect/>
          </a:stretch>
        </p:blipFill>
        <p:spPr>
          <a:xfrm>
            <a:off x="19817" y="2399147"/>
            <a:ext cx="2191423" cy="1269421"/>
          </a:xfrm>
        </p:spPr>
      </p:pic>
      <p:grpSp>
        <p:nvGrpSpPr>
          <p:cNvPr id="66" name="群組 65"/>
          <p:cNvGrpSpPr/>
          <p:nvPr/>
        </p:nvGrpSpPr>
        <p:grpSpPr>
          <a:xfrm>
            <a:off x="4108219" y="4043257"/>
            <a:ext cx="648000" cy="648000"/>
            <a:chOff x="3385538" y="3246864"/>
            <a:chExt cx="648000" cy="648000"/>
          </a:xfrm>
        </p:grpSpPr>
        <p:grpSp>
          <p:nvGrpSpPr>
            <p:cNvPr id="62" name="Group 15"/>
            <p:cNvGrpSpPr/>
            <p:nvPr/>
          </p:nvGrpSpPr>
          <p:grpSpPr>
            <a:xfrm>
              <a:off x="3385538" y="3246864"/>
              <a:ext cx="648000" cy="648000"/>
              <a:chOff x="3267471" y="3435880"/>
              <a:chExt cx="648000" cy="648000"/>
            </a:xfrm>
          </p:grpSpPr>
          <p:sp>
            <p:nvSpPr>
              <p:cNvPr id="63" name="AutoShape 92"/>
              <p:cNvSpPr>
                <a:spLocks noChangeAspect="1" noChangeArrowheads="1"/>
              </p:cNvSpPr>
              <p:nvPr/>
            </p:nvSpPr>
            <p:spPr bwMode="auto">
              <a:xfrm rot="16200000" flipH="1">
                <a:off x="3267471" y="3435880"/>
                <a:ext cx="648000" cy="64800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accent3"/>
                </a:solidFill>
                <a:headEnd/>
                <a:tailEnd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 prstMaterial="metal">
                <a:bevelT w="0" h="0"/>
              </a:sp3d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2800" dirty="0">
                  <a:solidFill>
                    <a:schemeClr val="bg1"/>
                  </a:solidFill>
                  <a:latin typeface="Arial Black" pitchFamily="34" charset="0"/>
                </a:endParaRPr>
              </a:p>
            </p:txBody>
          </p:sp>
          <p:sp>
            <p:nvSpPr>
              <p:cNvPr id="64" name="AutoShape 92"/>
              <p:cNvSpPr>
                <a:spLocks noChangeAspect="1" noChangeArrowheads="1"/>
              </p:cNvSpPr>
              <p:nvPr/>
            </p:nvSpPr>
            <p:spPr bwMode="auto">
              <a:xfrm rot="16200000" flipH="1">
                <a:off x="3320723" y="3490628"/>
                <a:ext cx="540000" cy="5400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  <a:headEnd/>
                <a:tailEnd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 prstMaterial="metal">
                <a:bevelT w="0" h="0"/>
              </a:sp3d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2800" dirty="0">
                  <a:solidFill>
                    <a:schemeClr val="bg1"/>
                  </a:solidFill>
                  <a:latin typeface="Arial Black" pitchFamily="34" charset="0"/>
                </a:endParaRPr>
              </a:p>
            </p:txBody>
          </p:sp>
        </p:grpSp>
        <p:pic>
          <p:nvPicPr>
            <p:cNvPr id="47" name="圖片 46" descr="thin-0212_hand_touch_click_one_finger-512.png"/>
            <p:cNvPicPr>
              <a:picLocks noChangeAspect="1"/>
            </p:cNvPicPr>
            <p:nvPr/>
          </p:nvPicPr>
          <p:blipFill>
            <a:blip r:embed="rId1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09126" y="3360177"/>
              <a:ext cx="400000" cy="360000"/>
            </a:xfrm>
            <a:prstGeom prst="rect">
              <a:avLst/>
            </a:prstGeom>
          </p:spPr>
        </p:pic>
      </p:grpSp>
      <p:sp>
        <p:nvSpPr>
          <p:cNvPr id="34" name="Text Placeholder 1"/>
          <p:cNvSpPr txBox="1">
            <a:spLocks/>
          </p:cNvSpPr>
          <p:nvPr/>
        </p:nvSpPr>
        <p:spPr>
          <a:xfrm>
            <a:off x="1957257" y="-8257"/>
            <a:ext cx="5119530" cy="898021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sz="3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Physical </a:t>
            </a:r>
            <a:r>
              <a:rPr lang="en-US" altLang="ko-KR" sz="3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Assessment</a:t>
            </a:r>
            <a:endParaRPr lang="ko-KR" altLang="en-US" sz="36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568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群組 32"/>
          <p:cNvGrpSpPr/>
          <p:nvPr/>
        </p:nvGrpSpPr>
        <p:grpSpPr>
          <a:xfrm>
            <a:off x="660318" y="1671850"/>
            <a:ext cx="2284924" cy="2536863"/>
            <a:chOff x="263420" y="1174779"/>
            <a:chExt cx="2681822" cy="2977524"/>
          </a:xfrm>
        </p:grpSpPr>
        <p:grpSp>
          <p:nvGrpSpPr>
            <p:cNvPr id="29" name="群組 28"/>
            <p:cNvGrpSpPr/>
            <p:nvPr/>
          </p:nvGrpSpPr>
          <p:grpSpPr>
            <a:xfrm>
              <a:off x="1478298" y="1174779"/>
              <a:ext cx="1466944" cy="1850933"/>
              <a:chOff x="728436" y="4334631"/>
              <a:chExt cx="1944216" cy="2698451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728436" y="4334631"/>
                <a:ext cx="1944216" cy="2698451"/>
                <a:chOff x="971600" y="1889523"/>
                <a:chExt cx="1944216" cy="2698451"/>
              </a:xfrm>
            </p:grpSpPr>
            <p:sp>
              <p:nvSpPr>
                <p:cNvPr id="4" name="Rounded Rectangle 3"/>
                <p:cNvSpPr/>
                <p:nvPr/>
              </p:nvSpPr>
              <p:spPr>
                <a:xfrm>
                  <a:off x="971600" y="2211710"/>
                  <a:ext cx="1944216" cy="2376264"/>
                </a:xfrm>
                <a:prstGeom prst="roundRect">
                  <a:avLst>
                    <a:gd name="adj" fmla="val 6906"/>
                  </a:avLst>
                </a:prstGeom>
                <a:solidFill>
                  <a:schemeClr val="bg1"/>
                </a:solidFill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" name="Rounded Rectangle 4"/>
                <p:cNvSpPr/>
                <p:nvPr/>
              </p:nvSpPr>
              <p:spPr>
                <a:xfrm>
                  <a:off x="1547664" y="2067694"/>
                  <a:ext cx="792088" cy="288032"/>
                </a:xfrm>
                <a:prstGeom prst="roundRect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" name="Block Arc 5"/>
                <p:cNvSpPr/>
                <p:nvPr/>
              </p:nvSpPr>
              <p:spPr>
                <a:xfrm>
                  <a:off x="1715108" y="1889523"/>
                  <a:ext cx="457200" cy="457200"/>
                </a:xfrm>
                <a:prstGeom prst="blockArc">
                  <a:avLst>
                    <a:gd name="adj1" fmla="val 10800000"/>
                    <a:gd name="adj2" fmla="val 21388723"/>
                    <a:gd name="adj3" fmla="val 19282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38" name="Group 37"/>
              <p:cNvGrpSpPr/>
              <p:nvPr/>
            </p:nvGrpSpPr>
            <p:grpSpPr>
              <a:xfrm>
                <a:off x="1196544" y="5508463"/>
                <a:ext cx="1276137" cy="1008112"/>
                <a:chOff x="1295692" y="2737470"/>
                <a:chExt cx="1276137" cy="1008112"/>
              </a:xfrm>
            </p:grpSpPr>
            <p:sp>
              <p:nvSpPr>
                <p:cNvPr id="8" name="Rounded Rectangle 7"/>
                <p:cNvSpPr/>
                <p:nvPr/>
              </p:nvSpPr>
              <p:spPr>
                <a:xfrm>
                  <a:off x="1295692" y="2737470"/>
                  <a:ext cx="1008000" cy="1008112"/>
                </a:xfrm>
                <a:prstGeom prst="roundRect">
                  <a:avLst/>
                </a:prstGeom>
                <a:solidFill>
                  <a:schemeClr val="bg1"/>
                </a:solidFill>
                <a:ln w="635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" name="Diagonal Stripe 9"/>
                <p:cNvSpPr/>
                <p:nvPr/>
              </p:nvSpPr>
              <p:spPr>
                <a:xfrm>
                  <a:off x="1363281" y="2737470"/>
                  <a:ext cx="1208548" cy="920714"/>
                </a:xfrm>
                <a:custGeom>
                  <a:avLst/>
                  <a:gdLst>
                    <a:gd name="connsiteX0" fmla="*/ 1606154 w 2010834"/>
                    <a:gd name="connsiteY0" fmla="*/ 51428 h 1418813"/>
                    <a:gd name="connsiteX1" fmla="*/ 2010834 w 2010834"/>
                    <a:gd name="connsiteY1" fmla="*/ 355 h 1418813"/>
                    <a:gd name="connsiteX2" fmla="*/ 597485 w 2010834"/>
                    <a:gd name="connsiteY2" fmla="*/ 1413704 h 1418813"/>
                    <a:gd name="connsiteX3" fmla="*/ 595970 w 2010834"/>
                    <a:gd name="connsiteY3" fmla="*/ 1418813 h 1418813"/>
                    <a:gd name="connsiteX4" fmla="*/ 594592 w 2010834"/>
                    <a:gd name="connsiteY4" fmla="*/ 1416597 h 1418813"/>
                    <a:gd name="connsiteX5" fmla="*/ 592378 w 2010834"/>
                    <a:gd name="connsiteY5" fmla="*/ 1418811 h 1418813"/>
                    <a:gd name="connsiteX6" fmla="*/ 592284 w 2010834"/>
                    <a:gd name="connsiteY6" fmla="*/ 1412886 h 1418813"/>
                    <a:gd name="connsiteX7" fmla="*/ 0 w 2010834"/>
                    <a:gd name="connsiteY7" fmla="*/ 460562 h 1418813"/>
                    <a:gd name="connsiteX8" fmla="*/ 620560 w 2010834"/>
                    <a:gd name="connsiteY8" fmla="*/ 846900 h 1418813"/>
                    <a:gd name="connsiteX9" fmla="*/ 1606154 w 2010834"/>
                    <a:gd name="connsiteY9" fmla="*/ 51428 h 1418813"/>
                    <a:gd name="connsiteX0" fmla="*/ 1606154 w 2010834"/>
                    <a:gd name="connsiteY0" fmla="*/ 51428 h 1418813"/>
                    <a:gd name="connsiteX1" fmla="*/ 2010834 w 2010834"/>
                    <a:gd name="connsiteY1" fmla="*/ 355 h 1418813"/>
                    <a:gd name="connsiteX2" fmla="*/ 597485 w 2010834"/>
                    <a:gd name="connsiteY2" fmla="*/ 1413704 h 1418813"/>
                    <a:gd name="connsiteX3" fmla="*/ 595970 w 2010834"/>
                    <a:gd name="connsiteY3" fmla="*/ 1418813 h 1418813"/>
                    <a:gd name="connsiteX4" fmla="*/ 594592 w 2010834"/>
                    <a:gd name="connsiteY4" fmla="*/ 1416597 h 1418813"/>
                    <a:gd name="connsiteX5" fmla="*/ 592378 w 2010834"/>
                    <a:gd name="connsiteY5" fmla="*/ 1418811 h 1418813"/>
                    <a:gd name="connsiteX6" fmla="*/ 592284 w 2010834"/>
                    <a:gd name="connsiteY6" fmla="*/ 1412886 h 1418813"/>
                    <a:gd name="connsiteX7" fmla="*/ 0 w 2010834"/>
                    <a:gd name="connsiteY7" fmla="*/ 460562 h 1418813"/>
                    <a:gd name="connsiteX8" fmla="*/ 620560 w 2010834"/>
                    <a:gd name="connsiteY8" fmla="*/ 846900 h 1418813"/>
                    <a:gd name="connsiteX9" fmla="*/ 1606154 w 2010834"/>
                    <a:gd name="connsiteY9" fmla="*/ 51428 h 1418813"/>
                    <a:gd name="connsiteX0" fmla="*/ 620560 w 2010844"/>
                    <a:gd name="connsiteY0" fmla="*/ 853751 h 1425664"/>
                    <a:gd name="connsiteX1" fmla="*/ 2010834 w 2010844"/>
                    <a:gd name="connsiteY1" fmla="*/ 7206 h 1425664"/>
                    <a:gd name="connsiteX2" fmla="*/ 597485 w 2010844"/>
                    <a:gd name="connsiteY2" fmla="*/ 1420555 h 1425664"/>
                    <a:gd name="connsiteX3" fmla="*/ 595970 w 2010844"/>
                    <a:gd name="connsiteY3" fmla="*/ 1425664 h 1425664"/>
                    <a:gd name="connsiteX4" fmla="*/ 594592 w 2010844"/>
                    <a:gd name="connsiteY4" fmla="*/ 1423448 h 1425664"/>
                    <a:gd name="connsiteX5" fmla="*/ 592378 w 2010844"/>
                    <a:gd name="connsiteY5" fmla="*/ 1425662 h 1425664"/>
                    <a:gd name="connsiteX6" fmla="*/ 592284 w 2010844"/>
                    <a:gd name="connsiteY6" fmla="*/ 1419737 h 1425664"/>
                    <a:gd name="connsiteX7" fmla="*/ 0 w 2010844"/>
                    <a:gd name="connsiteY7" fmla="*/ 467413 h 1425664"/>
                    <a:gd name="connsiteX8" fmla="*/ 620560 w 2010844"/>
                    <a:gd name="connsiteY8" fmla="*/ 853751 h 1425664"/>
                    <a:gd name="connsiteX0" fmla="*/ 620560 w 1656202"/>
                    <a:gd name="connsiteY0" fmla="*/ 689807 h 1261720"/>
                    <a:gd name="connsiteX1" fmla="*/ 1656187 w 1656202"/>
                    <a:gd name="connsiteY1" fmla="*/ 8764 h 1261720"/>
                    <a:gd name="connsiteX2" fmla="*/ 597485 w 1656202"/>
                    <a:gd name="connsiteY2" fmla="*/ 1256611 h 1261720"/>
                    <a:gd name="connsiteX3" fmla="*/ 595970 w 1656202"/>
                    <a:gd name="connsiteY3" fmla="*/ 1261720 h 1261720"/>
                    <a:gd name="connsiteX4" fmla="*/ 594592 w 1656202"/>
                    <a:gd name="connsiteY4" fmla="*/ 1259504 h 1261720"/>
                    <a:gd name="connsiteX5" fmla="*/ 592378 w 1656202"/>
                    <a:gd name="connsiteY5" fmla="*/ 1261718 h 1261720"/>
                    <a:gd name="connsiteX6" fmla="*/ 592284 w 1656202"/>
                    <a:gd name="connsiteY6" fmla="*/ 1255793 h 1261720"/>
                    <a:gd name="connsiteX7" fmla="*/ 0 w 1656202"/>
                    <a:gd name="connsiteY7" fmla="*/ 303469 h 1261720"/>
                    <a:gd name="connsiteX8" fmla="*/ 620560 w 1656202"/>
                    <a:gd name="connsiteY8" fmla="*/ 689807 h 1261720"/>
                    <a:gd name="connsiteX0" fmla="*/ 620560 w 1656187"/>
                    <a:gd name="connsiteY0" fmla="*/ 681043 h 1252956"/>
                    <a:gd name="connsiteX1" fmla="*/ 1656187 w 1656187"/>
                    <a:gd name="connsiteY1" fmla="*/ 0 h 1252956"/>
                    <a:gd name="connsiteX2" fmla="*/ 597485 w 1656187"/>
                    <a:gd name="connsiteY2" fmla="*/ 1247847 h 1252956"/>
                    <a:gd name="connsiteX3" fmla="*/ 595970 w 1656187"/>
                    <a:gd name="connsiteY3" fmla="*/ 1252956 h 1252956"/>
                    <a:gd name="connsiteX4" fmla="*/ 594592 w 1656187"/>
                    <a:gd name="connsiteY4" fmla="*/ 1250740 h 1252956"/>
                    <a:gd name="connsiteX5" fmla="*/ 592378 w 1656187"/>
                    <a:gd name="connsiteY5" fmla="*/ 1252954 h 1252956"/>
                    <a:gd name="connsiteX6" fmla="*/ 592284 w 1656187"/>
                    <a:gd name="connsiteY6" fmla="*/ 1247029 h 1252956"/>
                    <a:gd name="connsiteX7" fmla="*/ 0 w 1656187"/>
                    <a:gd name="connsiteY7" fmla="*/ 294705 h 1252956"/>
                    <a:gd name="connsiteX8" fmla="*/ 620560 w 1656187"/>
                    <a:gd name="connsiteY8" fmla="*/ 681043 h 1252956"/>
                    <a:gd name="connsiteX0" fmla="*/ 620560 w 1656187"/>
                    <a:gd name="connsiteY0" fmla="*/ 681043 h 1252956"/>
                    <a:gd name="connsiteX1" fmla="*/ 1656187 w 1656187"/>
                    <a:gd name="connsiteY1" fmla="*/ 0 h 1252956"/>
                    <a:gd name="connsiteX2" fmla="*/ 597485 w 1656187"/>
                    <a:gd name="connsiteY2" fmla="*/ 1247847 h 1252956"/>
                    <a:gd name="connsiteX3" fmla="*/ 595970 w 1656187"/>
                    <a:gd name="connsiteY3" fmla="*/ 1252956 h 1252956"/>
                    <a:gd name="connsiteX4" fmla="*/ 594592 w 1656187"/>
                    <a:gd name="connsiteY4" fmla="*/ 1250740 h 1252956"/>
                    <a:gd name="connsiteX5" fmla="*/ 592378 w 1656187"/>
                    <a:gd name="connsiteY5" fmla="*/ 1252954 h 1252956"/>
                    <a:gd name="connsiteX6" fmla="*/ 592284 w 1656187"/>
                    <a:gd name="connsiteY6" fmla="*/ 1247029 h 1252956"/>
                    <a:gd name="connsiteX7" fmla="*/ 0 w 1656187"/>
                    <a:gd name="connsiteY7" fmla="*/ 294705 h 1252956"/>
                    <a:gd name="connsiteX8" fmla="*/ 620560 w 1656187"/>
                    <a:gd name="connsiteY8" fmla="*/ 681043 h 1252956"/>
                    <a:gd name="connsiteX0" fmla="*/ 620560 w 1656187"/>
                    <a:gd name="connsiteY0" fmla="*/ 689829 h 1261742"/>
                    <a:gd name="connsiteX1" fmla="*/ 1656187 w 1656187"/>
                    <a:gd name="connsiteY1" fmla="*/ 8786 h 1261742"/>
                    <a:gd name="connsiteX2" fmla="*/ 597485 w 1656187"/>
                    <a:gd name="connsiteY2" fmla="*/ 1256633 h 1261742"/>
                    <a:gd name="connsiteX3" fmla="*/ 595970 w 1656187"/>
                    <a:gd name="connsiteY3" fmla="*/ 1261742 h 1261742"/>
                    <a:gd name="connsiteX4" fmla="*/ 594592 w 1656187"/>
                    <a:gd name="connsiteY4" fmla="*/ 1259526 h 1261742"/>
                    <a:gd name="connsiteX5" fmla="*/ 592378 w 1656187"/>
                    <a:gd name="connsiteY5" fmla="*/ 1261740 h 1261742"/>
                    <a:gd name="connsiteX6" fmla="*/ 592284 w 1656187"/>
                    <a:gd name="connsiteY6" fmla="*/ 1255815 h 1261742"/>
                    <a:gd name="connsiteX7" fmla="*/ 0 w 1656187"/>
                    <a:gd name="connsiteY7" fmla="*/ 303491 h 1261742"/>
                    <a:gd name="connsiteX8" fmla="*/ 620560 w 1656187"/>
                    <a:gd name="connsiteY8" fmla="*/ 689829 h 12617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656187" h="1261742">
                      <a:moveTo>
                        <a:pt x="620560" y="689829"/>
                      </a:moveTo>
                      <a:cubicBezTo>
                        <a:pt x="849304" y="447627"/>
                        <a:pt x="1565461" y="-73861"/>
                        <a:pt x="1656187" y="8786"/>
                      </a:cubicBezTo>
                      <a:lnTo>
                        <a:pt x="597485" y="1256633"/>
                      </a:lnTo>
                      <a:lnTo>
                        <a:pt x="595970" y="1261742"/>
                      </a:lnTo>
                      <a:lnTo>
                        <a:pt x="594592" y="1259526"/>
                      </a:lnTo>
                      <a:lnTo>
                        <a:pt x="592378" y="1261740"/>
                      </a:lnTo>
                      <a:cubicBezTo>
                        <a:pt x="592347" y="1259765"/>
                        <a:pt x="592315" y="1257790"/>
                        <a:pt x="592284" y="1255815"/>
                      </a:cubicBezTo>
                      <a:lnTo>
                        <a:pt x="0" y="303491"/>
                      </a:lnTo>
                      <a:cubicBezTo>
                        <a:pt x="154708" y="256097"/>
                        <a:pt x="411981" y="504322"/>
                        <a:pt x="620560" y="68982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381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</p:grpSp>
        </p:grpSp>
        <p:pic>
          <p:nvPicPr>
            <p:cNvPr id="25" name="圖片 24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3420" y="2358879"/>
              <a:ext cx="1793424" cy="1793424"/>
            </a:xfrm>
            <a:prstGeom prst="rect">
              <a:avLst/>
            </a:prstGeom>
          </p:spPr>
        </p:pic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70358C7A-307B-4870-91E0-E98686BCA764}"/>
              </a:ext>
            </a:extLst>
          </p:cNvPr>
          <p:cNvGrpSpPr/>
          <p:nvPr/>
        </p:nvGrpSpPr>
        <p:grpSpPr>
          <a:xfrm>
            <a:off x="3702138" y="1297355"/>
            <a:ext cx="570067" cy="570066"/>
            <a:chOff x="3702138" y="1297355"/>
            <a:chExt cx="570067" cy="570066"/>
          </a:xfrm>
        </p:grpSpPr>
        <p:sp>
          <p:nvSpPr>
            <p:cNvPr id="14" name="AutoShape 92"/>
            <p:cNvSpPr>
              <a:spLocks noChangeAspect="1" noChangeArrowheads="1"/>
            </p:cNvSpPr>
            <p:nvPr/>
          </p:nvSpPr>
          <p:spPr bwMode="auto">
            <a:xfrm rot="16200000" flipH="1">
              <a:off x="3702139" y="1297354"/>
              <a:ext cx="570066" cy="570067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  <a:headEnd/>
              <a:tailEnd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0" h="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15" name="AutoShape 92"/>
            <p:cNvSpPr>
              <a:spLocks noChangeAspect="1" noChangeArrowheads="1"/>
            </p:cNvSpPr>
            <p:nvPr/>
          </p:nvSpPr>
          <p:spPr bwMode="auto">
            <a:xfrm rot="16200000" flipH="1">
              <a:off x="3748987" y="1345517"/>
              <a:ext cx="475055" cy="475056"/>
            </a:xfrm>
            <a:prstGeom prst="ellipse">
              <a:avLst/>
            </a:prstGeom>
            <a:solidFill>
              <a:schemeClr val="accent2"/>
            </a:solidFill>
            <a:ln>
              <a:noFill/>
              <a:headEnd/>
              <a:tailEnd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0" h="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16" name="직사각형 69"/>
            <p:cNvSpPr/>
            <p:nvPr/>
          </p:nvSpPr>
          <p:spPr>
            <a:xfrm>
              <a:off x="3766270" y="1396224"/>
              <a:ext cx="441146" cy="369332"/>
            </a:xfrm>
            <a:prstGeom prst="rect">
              <a:avLst/>
            </a:prstGeom>
          </p:spPr>
          <p:txBody>
            <a:bodyPr wrap="none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b="1" dirty="0">
                  <a:solidFill>
                    <a:schemeClr val="bg1"/>
                  </a:solidFill>
                  <a:cs typeface="Arial" pitchFamily="34" charset="0"/>
                </a:rPr>
                <a:t>01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61E46930-6D0C-459B-97E9-C7887B139706}"/>
              </a:ext>
            </a:extLst>
          </p:cNvPr>
          <p:cNvGrpSpPr/>
          <p:nvPr/>
        </p:nvGrpSpPr>
        <p:grpSpPr>
          <a:xfrm>
            <a:off x="3702138" y="2196418"/>
            <a:ext cx="570067" cy="570066"/>
            <a:chOff x="3702138" y="2000838"/>
            <a:chExt cx="570067" cy="570066"/>
          </a:xfrm>
        </p:grpSpPr>
        <p:sp>
          <p:nvSpPr>
            <p:cNvPr id="18" name="AutoShape 92"/>
            <p:cNvSpPr>
              <a:spLocks noChangeAspect="1" noChangeArrowheads="1"/>
            </p:cNvSpPr>
            <p:nvPr/>
          </p:nvSpPr>
          <p:spPr bwMode="auto">
            <a:xfrm rot="16200000" flipH="1">
              <a:off x="3702139" y="2000837"/>
              <a:ext cx="570066" cy="570067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accent3"/>
              </a:solidFill>
              <a:headEnd/>
              <a:tailEnd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0" h="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19" name="AutoShape 92"/>
            <p:cNvSpPr>
              <a:spLocks noChangeAspect="1" noChangeArrowheads="1"/>
            </p:cNvSpPr>
            <p:nvPr/>
          </p:nvSpPr>
          <p:spPr bwMode="auto">
            <a:xfrm rot="16200000" flipH="1">
              <a:off x="3748987" y="2049001"/>
              <a:ext cx="475055" cy="475056"/>
            </a:xfrm>
            <a:prstGeom prst="ellipse">
              <a:avLst/>
            </a:prstGeom>
            <a:solidFill>
              <a:schemeClr val="accent4"/>
            </a:solidFill>
            <a:ln>
              <a:noFill/>
              <a:headEnd/>
              <a:tailEnd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0" h="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20" name="직사각형 69"/>
            <p:cNvSpPr/>
            <p:nvPr/>
          </p:nvSpPr>
          <p:spPr>
            <a:xfrm>
              <a:off x="3766270" y="2100246"/>
              <a:ext cx="441146" cy="369332"/>
            </a:xfrm>
            <a:prstGeom prst="rect">
              <a:avLst/>
            </a:prstGeom>
          </p:spPr>
          <p:txBody>
            <a:bodyPr wrap="none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b="1" dirty="0">
                  <a:solidFill>
                    <a:schemeClr val="bg1"/>
                  </a:solidFill>
                  <a:cs typeface="Arial" pitchFamily="34" charset="0"/>
                </a:rPr>
                <a:t>02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7D4366D4-37D1-48C1-B8C1-80CEAFA076EE}"/>
              </a:ext>
            </a:extLst>
          </p:cNvPr>
          <p:cNvGrpSpPr/>
          <p:nvPr/>
        </p:nvGrpSpPr>
        <p:grpSpPr>
          <a:xfrm>
            <a:off x="3702138" y="3095481"/>
            <a:ext cx="570067" cy="570066"/>
            <a:chOff x="3702138" y="2704322"/>
            <a:chExt cx="570067" cy="570066"/>
          </a:xfrm>
        </p:grpSpPr>
        <p:sp>
          <p:nvSpPr>
            <p:cNvPr id="22" name="AutoShape 92"/>
            <p:cNvSpPr>
              <a:spLocks noChangeAspect="1" noChangeArrowheads="1"/>
            </p:cNvSpPr>
            <p:nvPr/>
          </p:nvSpPr>
          <p:spPr bwMode="auto">
            <a:xfrm rot="16200000" flipH="1">
              <a:off x="3702139" y="2704321"/>
              <a:ext cx="570066" cy="570067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  <a:headEnd/>
              <a:tailEnd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0" h="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23" name="AutoShape 92"/>
            <p:cNvSpPr>
              <a:spLocks noChangeAspect="1" noChangeArrowheads="1"/>
            </p:cNvSpPr>
            <p:nvPr/>
          </p:nvSpPr>
          <p:spPr bwMode="auto">
            <a:xfrm rot="16200000" flipH="1">
              <a:off x="3748987" y="2752484"/>
              <a:ext cx="475055" cy="475056"/>
            </a:xfrm>
            <a:prstGeom prst="ellipse">
              <a:avLst/>
            </a:prstGeom>
            <a:solidFill>
              <a:schemeClr val="accent2"/>
            </a:solidFill>
            <a:ln>
              <a:noFill/>
              <a:headEnd/>
              <a:tailEnd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0" h="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24" name="직사각형 69"/>
            <p:cNvSpPr/>
            <p:nvPr/>
          </p:nvSpPr>
          <p:spPr>
            <a:xfrm>
              <a:off x="3766270" y="2804268"/>
              <a:ext cx="441146" cy="369332"/>
            </a:xfrm>
            <a:prstGeom prst="rect">
              <a:avLst/>
            </a:prstGeom>
          </p:spPr>
          <p:txBody>
            <a:bodyPr wrap="none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b="1" dirty="0">
                  <a:solidFill>
                    <a:schemeClr val="bg1"/>
                  </a:solidFill>
                  <a:cs typeface="Arial" pitchFamily="34" charset="0"/>
                </a:rPr>
                <a:t>03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015595E1-4D57-44D3-9CF7-138306690280}"/>
              </a:ext>
            </a:extLst>
          </p:cNvPr>
          <p:cNvGrpSpPr/>
          <p:nvPr/>
        </p:nvGrpSpPr>
        <p:grpSpPr>
          <a:xfrm>
            <a:off x="3702138" y="3994545"/>
            <a:ext cx="570067" cy="570066"/>
            <a:chOff x="3702138" y="3407805"/>
            <a:chExt cx="570067" cy="570066"/>
          </a:xfrm>
        </p:grpSpPr>
        <p:sp>
          <p:nvSpPr>
            <p:cNvPr id="26" name="AutoShape 92"/>
            <p:cNvSpPr>
              <a:spLocks noChangeAspect="1" noChangeArrowheads="1"/>
            </p:cNvSpPr>
            <p:nvPr/>
          </p:nvSpPr>
          <p:spPr bwMode="auto">
            <a:xfrm rot="16200000" flipH="1">
              <a:off x="3702139" y="3407804"/>
              <a:ext cx="570066" cy="570067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accent3"/>
              </a:solidFill>
              <a:headEnd/>
              <a:tailEnd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0" h="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27" name="AutoShape 92"/>
            <p:cNvSpPr>
              <a:spLocks noChangeAspect="1" noChangeArrowheads="1"/>
            </p:cNvSpPr>
            <p:nvPr/>
          </p:nvSpPr>
          <p:spPr bwMode="auto">
            <a:xfrm rot="16200000" flipH="1">
              <a:off x="3748987" y="3455968"/>
              <a:ext cx="475055" cy="475056"/>
            </a:xfrm>
            <a:prstGeom prst="ellipse">
              <a:avLst/>
            </a:prstGeom>
            <a:solidFill>
              <a:schemeClr val="accent4"/>
            </a:solidFill>
            <a:ln>
              <a:noFill/>
              <a:headEnd/>
              <a:tailEnd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0" h="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28" name="직사각형 69"/>
            <p:cNvSpPr/>
            <p:nvPr/>
          </p:nvSpPr>
          <p:spPr>
            <a:xfrm>
              <a:off x="3766270" y="3508290"/>
              <a:ext cx="441146" cy="369332"/>
            </a:xfrm>
            <a:prstGeom prst="rect">
              <a:avLst/>
            </a:prstGeom>
          </p:spPr>
          <p:txBody>
            <a:bodyPr wrap="none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b="1" dirty="0">
                  <a:solidFill>
                    <a:schemeClr val="bg1"/>
                  </a:solidFill>
                  <a:cs typeface="Arial" pitchFamily="34" charset="0"/>
                </a:rPr>
                <a:t>04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4463592" y="2118714"/>
            <a:ext cx="4392488" cy="740247"/>
            <a:chOff x="803640" y="3332058"/>
            <a:chExt cx="2059657" cy="740247"/>
          </a:xfrm>
        </p:grpSpPr>
        <p:sp>
          <p:nvSpPr>
            <p:cNvPr id="41" name="TextBox 40"/>
            <p:cNvSpPr txBox="1"/>
            <p:nvPr/>
          </p:nvSpPr>
          <p:spPr>
            <a:xfrm>
              <a:off x="803640" y="3549085"/>
              <a:ext cx="2059657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Early diagnosis of 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disease 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generally increases the chances for successful 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treatment. 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803640" y="3332058"/>
              <a:ext cx="2059657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zh-TW" sz="16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Early Detection &amp; Diagnosis</a:t>
              </a:r>
              <a:endPara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4463592" y="1217225"/>
            <a:ext cx="4392488" cy="770727"/>
            <a:chOff x="803640" y="3332058"/>
            <a:chExt cx="2059657" cy="770727"/>
          </a:xfrm>
        </p:grpSpPr>
        <p:sp>
          <p:nvSpPr>
            <p:cNvPr id="44" name="TextBox 43"/>
            <p:cNvSpPr txBox="1"/>
            <p:nvPr/>
          </p:nvSpPr>
          <p:spPr>
            <a:xfrm>
              <a:off x="803640" y="3579565"/>
              <a:ext cx="2059657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Offer full accessibility to fast screening for everyone and suggest whether further diagnosis is needed.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803640" y="3332058"/>
              <a:ext cx="2059657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zh-TW" sz="16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Medical A</a:t>
              </a:r>
              <a:r>
                <a:rPr lang="en-US" altLang="ko-KR" sz="16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ccessibility</a:t>
              </a:r>
              <a:endPara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4463592" y="2979194"/>
            <a:ext cx="4392488" cy="740247"/>
            <a:chOff x="803640" y="3332058"/>
            <a:chExt cx="2059657" cy="740247"/>
          </a:xfrm>
        </p:grpSpPr>
        <p:sp>
          <p:nvSpPr>
            <p:cNvPr id="47" name="TextBox 46"/>
            <p:cNvSpPr txBox="1"/>
            <p:nvPr/>
          </p:nvSpPr>
          <p:spPr>
            <a:xfrm>
              <a:off x="803640" y="3549085"/>
              <a:ext cx="2059657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Fast 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screening will 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prevents 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people 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from wasting 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 healthcare 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resource.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803640" y="3332058"/>
              <a:ext cx="2059657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zh-TW" sz="16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Improving E</a:t>
              </a:r>
              <a:r>
                <a:rPr lang="en-US" altLang="ko-KR" sz="16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fficiency</a:t>
              </a:r>
              <a:endPara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4463592" y="3909573"/>
            <a:ext cx="4392488" cy="793587"/>
            <a:chOff x="803640" y="3332058"/>
            <a:chExt cx="2059657" cy="793587"/>
          </a:xfrm>
        </p:grpSpPr>
        <p:sp>
          <p:nvSpPr>
            <p:cNvPr id="50" name="TextBox 49"/>
            <p:cNvSpPr txBox="1"/>
            <p:nvPr/>
          </p:nvSpPr>
          <p:spPr>
            <a:xfrm>
              <a:off x="803640" y="3602425"/>
              <a:ext cx="2059657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Use of the app 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feeds 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user data 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into an anonymous pool for future study.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803640" y="3332058"/>
              <a:ext cx="2059657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6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Privacy </a:t>
              </a:r>
              <a:r>
                <a: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&amp; Data </a:t>
              </a:r>
              <a:r>
                <a:rPr lang="en-US" altLang="ko-KR" sz="16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Collection </a:t>
              </a:r>
              <a:endPara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56" name="Text Placeholder 1"/>
          <p:cNvSpPr txBox="1">
            <a:spLocks/>
          </p:cNvSpPr>
          <p:nvPr/>
        </p:nvSpPr>
        <p:spPr>
          <a:xfrm>
            <a:off x="2065723" y="87697"/>
            <a:ext cx="3589020" cy="973600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3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Motivation</a:t>
            </a:r>
            <a:endParaRPr lang="ko-KR" altLang="en-US" sz="36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7804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Placeholder 230">
            <a:extLst>
              <a:ext uri="{FF2B5EF4-FFF2-40B4-BE49-F238E27FC236}">
                <a16:creationId xmlns:a16="http://schemas.microsoft.com/office/drawing/2014/main" id="{E717754D-C255-4CB9-9B4A-5BDF458DEE2A}"/>
              </a:ext>
            </a:extLst>
          </p:cNvPr>
          <p:cNvPicPr>
            <a:picLocks noGrp="1" noChangeAspect="1"/>
          </p:cNvPicPr>
          <p:nvPr>
            <p:ph type="pic" sz="quarter" idx="3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05" t="40575" b="28269"/>
          <a:stretch/>
        </p:blipFill>
        <p:spPr>
          <a:xfrm>
            <a:off x="0" y="0"/>
            <a:ext cx="9144000" cy="2166937"/>
          </a:xfr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208FB487-457E-438F-9635-634A966B66A1}"/>
              </a:ext>
            </a:extLst>
          </p:cNvPr>
          <p:cNvSpPr/>
          <p:nvPr/>
        </p:nvSpPr>
        <p:spPr>
          <a:xfrm>
            <a:off x="-32157" y="11977"/>
            <a:ext cx="9144000" cy="2167484"/>
          </a:xfrm>
          <a:prstGeom prst="rect">
            <a:avLst/>
          </a:prstGeom>
          <a:solidFill>
            <a:schemeClr val="accent4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323" tIns="35662" rIns="71323" bIns="35662" rtlCol="0" anchor="ctr"/>
          <a:lstStyle/>
          <a:p>
            <a:pPr algn="ctr"/>
            <a:endParaRPr lang="en-US"/>
          </a:p>
        </p:txBody>
      </p:sp>
      <p:sp>
        <p:nvSpPr>
          <p:cNvPr id="31" name="Title 4">
            <a:extLst>
              <a:ext uri="{FF2B5EF4-FFF2-40B4-BE49-F238E27FC236}">
                <a16:creationId xmlns:a16="http://schemas.microsoft.com/office/drawing/2014/main" id="{9E00D2E0-F861-4785-9FED-ABF22BFE62A8}"/>
              </a:ext>
            </a:extLst>
          </p:cNvPr>
          <p:cNvSpPr txBox="1">
            <a:spLocks/>
          </p:cNvSpPr>
          <p:nvPr/>
        </p:nvSpPr>
        <p:spPr>
          <a:xfrm>
            <a:off x="596493" y="767919"/>
            <a:ext cx="7886700" cy="509587"/>
          </a:xfrm>
          <a:prstGeom prst="rect">
            <a:avLst/>
          </a:prstGeom>
        </p:spPr>
        <p:txBody>
          <a:bodyPr vert="horz" lIns="71323" tIns="35662" rIns="71323" bIns="35662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5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 sz="3600" b="1" dirty="0" smtClean="0">
                <a:solidFill>
                  <a:schemeClr val="bg1"/>
                </a:solidFill>
                <a:latin typeface="+mj-lt"/>
              </a:rPr>
              <a:t>AI Techniques</a:t>
            </a:r>
            <a:endParaRPr lang="en-US" sz="4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3" name="Rectangle 5">
            <a:extLst>
              <a:ext uri="{FF2B5EF4-FFF2-40B4-BE49-F238E27FC236}">
                <a16:creationId xmlns:a16="http://schemas.microsoft.com/office/drawing/2014/main" id="{2E898CE0-2982-42BE-B664-18216FCA4F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09743" y="2367692"/>
            <a:ext cx="2911079" cy="255034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vert="horz" wrap="square" lIns="71323" tIns="35662" rIns="71323" bIns="35662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Rectangle 7">
            <a:extLst>
              <a:ext uri="{FF2B5EF4-FFF2-40B4-BE49-F238E27FC236}">
                <a16:creationId xmlns:a16="http://schemas.microsoft.com/office/drawing/2014/main" id="{01334D40-7B0F-4B62-864C-692F696D1B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2367692"/>
            <a:ext cx="2906145" cy="2550347"/>
          </a:xfrm>
          <a:prstGeom prst="rect">
            <a:avLst/>
          </a:prstGeom>
          <a:solidFill>
            <a:srgbClr val="ECEEF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71323" tIns="35662" rIns="71323" bIns="35662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" name="Rectangle 12">
            <a:extLst>
              <a:ext uri="{FF2B5EF4-FFF2-40B4-BE49-F238E27FC236}">
                <a16:creationId xmlns:a16="http://schemas.microsoft.com/office/drawing/2014/main" id="{479DD28A-BE02-4D83-A3C8-244A6F31DB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22036" y="2367692"/>
            <a:ext cx="2921964" cy="2550347"/>
          </a:xfrm>
          <a:prstGeom prst="rect">
            <a:avLst/>
          </a:prstGeom>
          <a:solidFill>
            <a:srgbClr val="ECEEF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71323" tIns="35662" rIns="71323" bIns="35662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6" name="群組 15"/>
          <p:cNvGrpSpPr/>
          <p:nvPr/>
        </p:nvGrpSpPr>
        <p:grpSpPr>
          <a:xfrm>
            <a:off x="245146" y="3663304"/>
            <a:ext cx="2386013" cy="1216635"/>
            <a:chOff x="3372276" y="3625716"/>
            <a:chExt cx="2386013" cy="1216635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2E81C17B-1D00-481C-90F7-8B71AA0FCC6A}"/>
                </a:ext>
              </a:extLst>
            </p:cNvPr>
            <p:cNvSpPr txBox="1"/>
            <p:nvPr/>
          </p:nvSpPr>
          <p:spPr>
            <a:xfrm>
              <a:off x="3525982" y="3625716"/>
              <a:ext cx="21675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600" dirty="0" smtClean="0"/>
                <a:t>Inception-ResNet-v2</a:t>
              </a:r>
              <a:endParaRPr kumimoji="1" lang="zh-TW" altLang="en-US" sz="1600" dirty="0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CFA83CB8-9F42-4CF5-A399-08E1BCC3D8A5}"/>
                </a:ext>
              </a:extLst>
            </p:cNvPr>
            <p:cNvSpPr/>
            <p:nvPr/>
          </p:nvSpPr>
          <p:spPr>
            <a:xfrm>
              <a:off x="3372276" y="4000889"/>
              <a:ext cx="2386013" cy="841462"/>
            </a:xfrm>
            <a:prstGeom prst="rect">
              <a:avLst/>
            </a:prstGeom>
          </p:spPr>
          <p:txBody>
            <a:bodyPr wrap="square" lIns="71323" tIns="35662" rIns="71323" bIns="35662">
              <a:spAutoFit/>
            </a:bodyPr>
            <a:lstStyle/>
            <a:p>
              <a:pPr algn="ctr">
                <a:lnSpc>
                  <a:spcPts val="1950"/>
                </a:lnSpc>
              </a:pPr>
              <a:r>
                <a:rPr lang="en-US" sz="1300" b="1" dirty="0" smtClean="0">
                  <a:solidFill>
                    <a:srgbClr val="7F7F7F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Inception-ResNet-v2 </a:t>
              </a:r>
              <a:r>
                <a:rPr lang="en-US" sz="1300" dirty="0" smtClean="0">
                  <a:solidFill>
                    <a:srgbClr val="7F7F7F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is a variation of Inception V3 model combined with </a:t>
              </a:r>
              <a:r>
                <a:rPr lang="en-US" sz="1300" dirty="0" err="1" smtClean="0">
                  <a:solidFill>
                    <a:srgbClr val="7F7F7F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ResNet</a:t>
              </a:r>
              <a:r>
                <a:rPr lang="en-US" sz="1300" dirty="0" smtClean="0">
                  <a:solidFill>
                    <a:srgbClr val="7F7F7F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.</a:t>
              </a:r>
              <a:endParaRPr lang="en-US" sz="1300" dirty="0">
                <a:solidFill>
                  <a:srgbClr val="7F7F7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  <p:grpSp>
        <p:nvGrpSpPr>
          <p:cNvPr id="23" name="群組 22"/>
          <p:cNvGrpSpPr/>
          <p:nvPr/>
        </p:nvGrpSpPr>
        <p:grpSpPr>
          <a:xfrm>
            <a:off x="6310506" y="2497455"/>
            <a:ext cx="2768326" cy="2374859"/>
            <a:chOff x="6310506" y="2497455"/>
            <a:chExt cx="2768326" cy="2374859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B6E43D9-2785-4777-A0E4-C504F393DE39}"/>
                </a:ext>
              </a:extLst>
            </p:cNvPr>
            <p:cNvSpPr txBox="1"/>
            <p:nvPr/>
          </p:nvSpPr>
          <p:spPr>
            <a:xfrm>
              <a:off x="6430022" y="3722698"/>
              <a:ext cx="252929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Class Activation Mapping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E1DC9C57-4A93-4C4C-BA03-35FF2FD5AEC2}"/>
                </a:ext>
              </a:extLst>
            </p:cNvPr>
            <p:cNvSpPr/>
            <p:nvPr/>
          </p:nvSpPr>
          <p:spPr>
            <a:xfrm>
              <a:off x="6310506" y="4030852"/>
              <a:ext cx="2768326" cy="841462"/>
            </a:xfrm>
            <a:prstGeom prst="rect">
              <a:avLst/>
            </a:prstGeom>
          </p:spPr>
          <p:txBody>
            <a:bodyPr wrap="square" lIns="71323" tIns="35662" rIns="71323" bIns="35662">
              <a:spAutoFit/>
            </a:bodyPr>
            <a:lstStyle/>
            <a:p>
              <a:pPr algn="ctr">
                <a:lnSpc>
                  <a:spcPts val="1950"/>
                </a:lnSpc>
              </a:pPr>
              <a:r>
                <a:rPr lang="en-US" sz="13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CAM</a:t>
              </a:r>
              <a:r>
                <a:rPr lang="en-US" sz="13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 is a simple </a:t>
              </a:r>
              <a:r>
                <a:rPr lang="en-US" sz="13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technique </a:t>
              </a:r>
              <a:br>
                <a:rPr lang="en-US" sz="13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</a:br>
              <a:r>
                <a:rPr lang="en-US" sz="13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to </a:t>
              </a:r>
              <a:r>
                <a:rPr lang="en-US" sz="13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identify a specific class </a:t>
              </a:r>
              <a:r>
                <a:rPr lang="en-US" sz="13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/>
              </a:r>
              <a:br>
                <a:rPr lang="en-US" sz="13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</a:br>
              <a:r>
                <a:rPr lang="en-US" sz="13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in </a:t>
              </a:r>
              <a:r>
                <a:rPr lang="en-US" sz="13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the </a:t>
              </a:r>
              <a:r>
                <a:rPr lang="en-US" sz="13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image.</a:t>
              </a:r>
              <a:endParaRPr lang="en-US" sz="13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grpSp>
          <p:nvGrpSpPr>
            <p:cNvPr id="19" name="群組 18"/>
            <p:cNvGrpSpPr/>
            <p:nvPr/>
          </p:nvGrpSpPr>
          <p:grpSpPr>
            <a:xfrm>
              <a:off x="7013893" y="2497455"/>
              <a:ext cx="1300593" cy="1300593"/>
              <a:chOff x="7074372" y="2332237"/>
              <a:chExt cx="1300593" cy="1300593"/>
            </a:xfrm>
          </p:grpSpPr>
          <p:pic>
            <p:nvPicPr>
              <p:cNvPr id="6" name="圖片 5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74372" y="2332237"/>
                <a:ext cx="1300593" cy="1300593"/>
              </a:xfrm>
              <a:prstGeom prst="rect">
                <a:avLst/>
              </a:prstGeom>
            </p:spPr>
          </p:pic>
          <p:pic>
            <p:nvPicPr>
              <p:cNvPr id="13" name="圖片 12"/>
              <p:cNvPicPr>
                <a:picLocks noChangeAspect="1"/>
              </p:cNvPicPr>
              <p:nvPr/>
            </p:nvPicPr>
            <p:blipFill>
              <a:blip r:embed="rId5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83018" y="2877233"/>
                <a:ext cx="469677" cy="469677"/>
              </a:xfrm>
              <a:prstGeom prst="rect">
                <a:avLst/>
              </a:prstGeom>
            </p:spPr>
          </p:pic>
        </p:grpSp>
      </p:grpSp>
      <p:grpSp>
        <p:nvGrpSpPr>
          <p:cNvPr id="15" name="群組 14"/>
          <p:cNvGrpSpPr/>
          <p:nvPr/>
        </p:nvGrpSpPr>
        <p:grpSpPr>
          <a:xfrm>
            <a:off x="3399427" y="3701483"/>
            <a:ext cx="2386013" cy="898562"/>
            <a:chOff x="260067" y="3631193"/>
            <a:chExt cx="2386013" cy="89856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B09BBE8F-2399-4F4D-9187-6EAA1E24ACA3}"/>
                </a:ext>
              </a:extLst>
            </p:cNvPr>
            <p:cNvSpPr txBox="1"/>
            <p:nvPr/>
          </p:nvSpPr>
          <p:spPr>
            <a:xfrm>
              <a:off x="505531" y="3631193"/>
              <a:ext cx="19465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600" dirty="0" smtClean="0">
                  <a:solidFill>
                    <a:schemeClr val="bg1"/>
                  </a:solidFill>
                </a:rPr>
                <a:t>Transfer Learning</a:t>
              </a:r>
              <a:endParaRPr lang="en-US" altLang="zh-TW" sz="1600" dirty="0">
                <a:solidFill>
                  <a:schemeClr val="bg1"/>
                </a:solidFill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B8E0D023-E5DA-4C91-82AA-E1121EF826F6}"/>
                </a:ext>
              </a:extLst>
            </p:cNvPr>
            <p:cNvSpPr/>
            <p:nvPr/>
          </p:nvSpPr>
          <p:spPr>
            <a:xfrm>
              <a:off x="260067" y="3944774"/>
              <a:ext cx="2386013" cy="584981"/>
            </a:xfrm>
            <a:prstGeom prst="rect">
              <a:avLst/>
            </a:prstGeom>
          </p:spPr>
          <p:txBody>
            <a:bodyPr wrap="square" lIns="71323" tIns="35662" rIns="71323" bIns="35662">
              <a:spAutoFit/>
            </a:bodyPr>
            <a:lstStyle/>
            <a:p>
              <a:pPr algn="ctr">
                <a:lnSpc>
                  <a:spcPts val="1950"/>
                </a:lnSpc>
              </a:pPr>
              <a:r>
                <a:rPr lang="en-US" sz="1300" b="1" dirty="0" smtClean="0">
                  <a:solidFill>
                    <a:schemeClr val="bg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Transfer Learning </a:t>
              </a:r>
              <a:r>
                <a:rPr lang="en-US" sz="1300" dirty="0" smtClean="0">
                  <a:solidFill>
                    <a:schemeClr val="bg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is to reuse the pre-trained model</a:t>
              </a:r>
              <a:endParaRPr lang="en-US" sz="13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  <p:pic>
        <p:nvPicPr>
          <p:cNvPr id="21" name="圖片 20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996" y="2519331"/>
            <a:ext cx="1092155" cy="1092155"/>
          </a:xfrm>
          <a:prstGeom prst="rect">
            <a:avLst/>
          </a:prstGeom>
        </p:spPr>
      </p:pic>
      <p:pic>
        <p:nvPicPr>
          <p:cNvPr id="24" name="圖片 23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2181" y="2489023"/>
            <a:ext cx="1233675" cy="123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835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群組 24"/>
          <p:cNvGrpSpPr/>
          <p:nvPr/>
        </p:nvGrpSpPr>
        <p:grpSpPr>
          <a:xfrm>
            <a:off x="3846984" y="940987"/>
            <a:ext cx="5157486" cy="3877447"/>
            <a:chOff x="2494529" y="1345301"/>
            <a:chExt cx="6033013" cy="5310894"/>
          </a:xfrm>
        </p:grpSpPr>
        <p:sp>
          <p:nvSpPr>
            <p:cNvPr id="26" name="Rectangle 5">
              <a:extLst>
                <a:ext uri="{FF2B5EF4-FFF2-40B4-BE49-F238E27FC236}">
                  <a16:creationId xmlns:a16="http://schemas.microsoft.com/office/drawing/2014/main" id="{2E898CE0-2982-42BE-B664-18216FCA4F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04271" y="1345301"/>
              <a:ext cx="2911079" cy="255034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vert="horz" wrap="square" lIns="71323" tIns="35662" rIns="71323" bIns="35662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Rectangle 7">
              <a:extLst>
                <a:ext uri="{FF2B5EF4-FFF2-40B4-BE49-F238E27FC236}">
                  <a16:creationId xmlns:a16="http://schemas.microsoft.com/office/drawing/2014/main" id="{01334D40-7B0F-4B62-864C-692F696D1B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94529" y="1345301"/>
              <a:ext cx="2906145" cy="2550347"/>
            </a:xfrm>
            <a:prstGeom prst="rect">
              <a:avLst/>
            </a:prstGeom>
            <a:solidFill>
              <a:srgbClr val="ECEE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71323" tIns="35662" rIns="71323" bIns="35662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28" name="群組 27"/>
            <p:cNvGrpSpPr/>
            <p:nvPr/>
          </p:nvGrpSpPr>
          <p:grpSpPr>
            <a:xfrm rot="10800000">
              <a:off x="2506721" y="4094597"/>
              <a:ext cx="6020821" cy="2561598"/>
              <a:chOff x="2494529" y="4387205"/>
              <a:chExt cx="6020821" cy="2561598"/>
            </a:xfrm>
          </p:grpSpPr>
          <p:sp>
            <p:nvSpPr>
              <p:cNvPr id="32" name="Rectangle 5">
                <a:extLst>
                  <a:ext uri="{FF2B5EF4-FFF2-40B4-BE49-F238E27FC236}">
                    <a16:creationId xmlns:a16="http://schemas.microsoft.com/office/drawing/2014/main" id="{2E898CE0-2982-42BE-B664-18216FCA4F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04271" y="4387205"/>
                <a:ext cx="2911079" cy="2550347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vert="horz" wrap="square" lIns="71323" tIns="35662" rIns="71323" bIns="35662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" name="Rectangle 7">
                <a:extLst>
                  <a:ext uri="{FF2B5EF4-FFF2-40B4-BE49-F238E27FC236}">
                    <a16:creationId xmlns:a16="http://schemas.microsoft.com/office/drawing/2014/main" id="{01334D40-7B0F-4B62-864C-692F696D1B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94529" y="4398456"/>
                <a:ext cx="2906145" cy="2550347"/>
              </a:xfrm>
              <a:prstGeom prst="rect">
                <a:avLst/>
              </a:prstGeom>
              <a:solidFill>
                <a:srgbClr val="ECEEF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71323" tIns="35662" rIns="71323" bIns="35662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36" name="群組 35"/>
          <p:cNvGrpSpPr/>
          <p:nvPr/>
        </p:nvGrpSpPr>
        <p:grpSpPr>
          <a:xfrm>
            <a:off x="4390559" y="3093326"/>
            <a:ext cx="1363851" cy="1573200"/>
            <a:chOff x="5562600" y="2073991"/>
            <a:chExt cx="1542927" cy="2005420"/>
          </a:xfrm>
        </p:grpSpPr>
        <p:grpSp>
          <p:nvGrpSpPr>
            <p:cNvPr id="39" name="群組 38"/>
            <p:cNvGrpSpPr/>
            <p:nvPr/>
          </p:nvGrpSpPr>
          <p:grpSpPr>
            <a:xfrm>
              <a:off x="5562600" y="2073991"/>
              <a:ext cx="1542927" cy="1394005"/>
              <a:chOff x="5167045" y="2639459"/>
              <a:chExt cx="1542927" cy="1394005"/>
            </a:xfrm>
          </p:grpSpPr>
          <p:graphicFrame>
            <p:nvGraphicFramePr>
              <p:cNvPr id="42" name="Chart 4"/>
              <p:cNvGraphicFramePr/>
              <p:nvPr>
                <p:extLst/>
              </p:nvPr>
            </p:nvGraphicFramePr>
            <p:xfrm>
              <a:off x="5167045" y="2639459"/>
              <a:ext cx="1542927" cy="1394005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3"/>
              </a:graphicData>
            </a:graphic>
          </p:graphicFrame>
          <p:sp>
            <p:nvSpPr>
              <p:cNvPr id="43" name="TextBox 15"/>
              <p:cNvSpPr txBox="1"/>
              <p:nvPr/>
            </p:nvSpPr>
            <p:spPr>
              <a:xfrm>
                <a:off x="5580391" y="3087009"/>
                <a:ext cx="797215" cy="4961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b="1" dirty="0" smtClean="0">
                    <a:solidFill>
                      <a:schemeClr val="bg1"/>
                    </a:solidFill>
                    <a:cs typeface="Arial" pitchFamily="34" charset="0"/>
                  </a:rPr>
                  <a:t>92%</a:t>
                </a:r>
                <a:endParaRPr lang="ko-KR" altLang="en-US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40" name="矩形 39"/>
            <p:cNvSpPr/>
            <p:nvPr/>
          </p:nvSpPr>
          <p:spPr>
            <a:xfrm>
              <a:off x="5615346" y="3541951"/>
              <a:ext cx="1409085" cy="53746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2000" b="1" dirty="0" smtClean="0">
                  <a:solidFill>
                    <a:schemeClr val="bg1"/>
                  </a:solidFill>
                  <a:cs typeface="Calibri" pitchFamily="34" charset="0"/>
                </a:rPr>
                <a:t>Training</a:t>
              </a:r>
              <a:endParaRPr lang="ko-KR" altLang="en-US" sz="2000" b="1" dirty="0">
                <a:solidFill>
                  <a:schemeClr val="bg1"/>
                </a:solidFill>
                <a:cs typeface="Calibri" pitchFamily="34" charset="0"/>
              </a:endParaRPr>
            </a:p>
          </p:txBody>
        </p:sp>
      </p:grpSp>
      <p:graphicFrame>
        <p:nvGraphicFramePr>
          <p:cNvPr id="45" name="Chart 4"/>
          <p:cNvGraphicFramePr/>
          <p:nvPr>
            <p:extLst/>
          </p:nvPr>
        </p:nvGraphicFramePr>
        <p:xfrm>
          <a:off x="953293" y="2303585"/>
          <a:ext cx="1455799" cy="13197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pSp>
        <p:nvGrpSpPr>
          <p:cNvPr id="49" name="群組 48"/>
          <p:cNvGrpSpPr/>
          <p:nvPr/>
        </p:nvGrpSpPr>
        <p:grpSpPr>
          <a:xfrm>
            <a:off x="918103" y="1890949"/>
            <a:ext cx="2110954" cy="2315974"/>
            <a:chOff x="1281588" y="-111030"/>
            <a:chExt cx="1618920" cy="2001351"/>
          </a:xfrm>
        </p:grpSpPr>
        <p:grpSp>
          <p:nvGrpSpPr>
            <p:cNvPr id="50" name="群組 49"/>
            <p:cNvGrpSpPr/>
            <p:nvPr/>
          </p:nvGrpSpPr>
          <p:grpSpPr>
            <a:xfrm>
              <a:off x="1281588" y="-111030"/>
              <a:ext cx="1618920" cy="1462663"/>
              <a:chOff x="886033" y="454438"/>
              <a:chExt cx="1618920" cy="1462663"/>
            </a:xfrm>
          </p:grpSpPr>
          <p:graphicFrame>
            <p:nvGraphicFramePr>
              <p:cNvPr id="52" name="Chart 4"/>
              <p:cNvGraphicFramePr/>
              <p:nvPr>
                <p:extLst/>
              </p:nvPr>
            </p:nvGraphicFramePr>
            <p:xfrm>
              <a:off x="886033" y="454438"/>
              <a:ext cx="1618920" cy="1462663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5"/>
              </a:graphicData>
            </a:graphic>
          </p:graphicFrame>
          <p:sp>
            <p:nvSpPr>
              <p:cNvPr id="53" name="TextBox 15"/>
              <p:cNvSpPr txBox="1"/>
              <p:nvPr/>
            </p:nvSpPr>
            <p:spPr>
              <a:xfrm>
                <a:off x="1301047" y="933102"/>
                <a:ext cx="797215" cy="5053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3200" b="1" dirty="0" smtClean="0">
                    <a:solidFill>
                      <a:srgbClr val="8064A2"/>
                    </a:solidFill>
                    <a:cs typeface="Arial" pitchFamily="34" charset="0"/>
                  </a:rPr>
                  <a:t>88%</a:t>
                </a:r>
                <a:endParaRPr lang="ko-KR" altLang="en-US" sz="3200" b="1" dirty="0">
                  <a:solidFill>
                    <a:srgbClr val="8064A2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51" name="矩形 50"/>
            <p:cNvSpPr/>
            <p:nvPr/>
          </p:nvSpPr>
          <p:spPr>
            <a:xfrm>
              <a:off x="1490936" y="1438180"/>
              <a:ext cx="1102200" cy="4521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2800" b="1" dirty="0" smtClean="0">
                  <a:solidFill>
                    <a:srgbClr val="8064A2"/>
                  </a:solidFill>
                  <a:cs typeface="Calibri" pitchFamily="34" charset="0"/>
                </a:rPr>
                <a:t>Testing</a:t>
              </a:r>
              <a:endParaRPr lang="ko-KR" altLang="en-US" sz="2800" b="1" dirty="0">
                <a:solidFill>
                  <a:srgbClr val="8064A2"/>
                </a:solidFill>
                <a:cs typeface="Calibri" pitchFamily="34" charset="0"/>
              </a:endParaRPr>
            </a:p>
          </p:txBody>
        </p:sp>
      </p:grpSp>
      <p:pic>
        <p:nvPicPr>
          <p:cNvPr id="54" name="圖片 53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4070" y="1152455"/>
            <a:ext cx="929030" cy="929030"/>
          </a:xfrm>
          <a:prstGeom prst="rect">
            <a:avLst/>
          </a:prstGeom>
        </p:spPr>
      </p:pic>
      <p:sp>
        <p:nvSpPr>
          <p:cNvPr id="55" name="Text Placeholder 1"/>
          <p:cNvSpPr txBox="1">
            <a:spLocks/>
          </p:cNvSpPr>
          <p:nvPr/>
        </p:nvSpPr>
        <p:spPr>
          <a:xfrm>
            <a:off x="1973580" y="140570"/>
            <a:ext cx="3589020" cy="788786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3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Performance</a:t>
            </a:r>
            <a:endParaRPr lang="ko-KR" altLang="en-US" sz="36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56" name="TextBox 12"/>
          <p:cNvSpPr txBox="1"/>
          <p:nvPr/>
        </p:nvSpPr>
        <p:spPr bwMode="auto">
          <a:xfrm>
            <a:off x="5248879" y="2287994"/>
            <a:ext cx="1771272" cy="461665"/>
          </a:xfrm>
          <a:prstGeom prst="rect">
            <a:avLst/>
          </a:prstGeom>
          <a:noFill/>
          <a:effectLst/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testing</a:t>
            </a:r>
          </a:p>
          <a:p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400</a:t>
            </a:r>
          </a:p>
        </p:txBody>
      </p:sp>
      <p:sp>
        <p:nvSpPr>
          <p:cNvPr id="57" name="TextBox 12"/>
          <p:cNvSpPr txBox="1"/>
          <p:nvPr/>
        </p:nvSpPr>
        <p:spPr bwMode="auto">
          <a:xfrm>
            <a:off x="3032409" y="2275583"/>
            <a:ext cx="1848064" cy="461665"/>
          </a:xfrm>
          <a:prstGeom prst="rect">
            <a:avLst/>
          </a:prstGeom>
          <a:noFill/>
          <a:effectLst/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training</a:t>
            </a:r>
          </a:p>
          <a:p>
            <a:pPr algn="r"/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1200</a:t>
            </a:r>
          </a:p>
        </p:txBody>
      </p:sp>
      <p:grpSp>
        <p:nvGrpSpPr>
          <p:cNvPr id="58" name="群組 57"/>
          <p:cNvGrpSpPr/>
          <p:nvPr/>
        </p:nvGrpSpPr>
        <p:grpSpPr>
          <a:xfrm>
            <a:off x="4040346" y="1169077"/>
            <a:ext cx="2058525" cy="1251435"/>
            <a:chOff x="4087931" y="1069997"/>
            <a:chExt cx="1953490" cy="1187581"/>
          </a:xfrm>
        </p:grpSpPr>
        <p:pic>
          <p:nvPicPr>
            <p:cNvPr id="59" name="圖片 58"/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2203" y="1069997"/>
              <a:ext cx="673817" cy="673817"/>
            </a:xfrm>
            <a:prstGeom prst="rect">
              <a:avLst/>
            </a:prstGeom>
          </p:spPr>
        </p:pic>
        <p:sp>
          <p:nvSpPr>
            <p:cNvPr id="60" name="TextBox 23"/>
            <p:cNvSpPr txBox="1"/>
            <p:nvPr/>
          </p:nvSpPr>
          <p:spPr bwMode="auto">
            <a:xfrm>
              <a:off x="4087931" y="1726953"/>
              <a:ext cx="1953490" cy="400110"/>
            </a:xfrm>
            <a:prstGeom prst="rect">
              <a:avLst/>
            </a:prstGeom>
            <a:noFill/>
            <a:effectLst/>
          </p:spPr>
          <p:txBody>
            <a:bodyPr wrap="square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Data</a:t>
              </a:r>
              <a:endPara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61" name="TextBox 12"/>
            <p:cNvSpPr txBox="1"/>
            <p:nvPr/>
          </p:nvSpPr>
          <p:spPr bwMode="auto">
            <a:xfrm>
              <a:off x="4488980" y="1995968"/>
              <a:ext cx="1195840" cy="261610"/>
            </a:xfrm>
            <a:prstGeom prst="rect">
              <a:avLst/>
            </a:prstGeom>
            <a:noFill/>
            <a:effectLst/>
          </p:spPr>
          <p:txBody>
            <a:bodyPr wrap="square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05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299 x 299 pixels</a:t>
              </a:r>
            </a:p>
          </p:txBody>
        </p:sp>
      </p:grpSp>
      <p:sp>
        <p:nvSpPr>
          <p:cNvPr id="62" name="TextBox 12"/>
          <p:cNvSpPr txBox="1"/>
          <p:nvPr/>
        </p:nvSpPr>
        <p:spPr bwMode="auto">
          <a:xfrm>
            <a:off x="4953080" y="2341683"/>
            <a:ext cx="257008" cy="338554"/>
          </a:xfrm>
          <a:prstGeom prst="rect">
            <a:avLst/>
          </a:prstGeom>
          <a:noFill/>
          <a:effectLst/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:</a:t>
            </a:r>
          </a:p>
        </p:txBody>
      </p:sp>
      <p:pic>
        <p:nvPicPr>
          <p:cNvPr id="63" name="圖片 62"/>
          <p:cNvPicPr>
            <a:picLocks noChangeAspect="1"/>
          </p:cNvPicPr>
          <p:nvPr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14" r="22301"/>
          <a:stretch/>
        </p:blipFill>
        <p:spPr>
          <a:xfrm>
            <a:off x="7180093" y="3122420"/>
            <a:ext cx="1228486" cy="1200024"/>
          </a:xfrm>
          <a:prstGeom prst="ellipse">
            <a:avLst/>
          </a:prstGeom>
        </p:spPr>
      </p:pic>
      <p:sp>
        <p:nvSpPr>
          <p:cNvPr id="64" name="矩形 63"/>
          <p:cNvSpPr/>
          <p:nvPr/>
        </p:nvSpPr>
        <p:spPr>
          <a:xfrm>
            <a:off x="7355721" y="2071909"/>
            <a:ext cx="91419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b="1" dirty="0" smtClean="0">
                <a:solidFill>
                  <a:schemeClr val="bg1"/>
                </a:solidFill>
                <a:cs typeface="Calibri" pitchFamily="34" charset="0"/>
              </a:rPr>
              <a:t>5 </a:t>
            </a:r>
            <a:r>
              <a:rPr lang="en-US" altLang="ko-KR" sz="2000" b="1" dirty="0" err="1" smtClean="0">
                <a:solidFill>
                  <a:schemeClr val="bg1"/>
                </a:solidFill>
                <a:cs typeface="Calibri" pitchFamily="34" charset="0"/>
              </a:rPr>
              <a:t>hrs</a:t>
            </a:r>
            <a:r>
              <a:rPr lang="en-US" altLang="ko-KR" sz="2000" b="1" dirty="0" smtClean="0">
                <a:solidFill>
                  <a:schemeClr val="bg1"/>
                </a:solidFill>
                <a:cs typeface="Calibri" pitchFamily="34" charset="0"/>
              </a:rPr>
              <a:t> </a:t>
            </a:r>
          </a:p>
        </p:txBody>
      </p:sp>
      <p:sp>
        <p:nvSpPr>
          <p:cNvPr id="65" name="矩形 64"/>
          <p:cNvSpPr/>
          <p:nvPr/>
        </p:nvSpPr>
        <p:spPr>
          <a:xfrm>
            <a:off x="7182412" y="2342420"/>
            <a:ext cx="12486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cs typeface="Calibri" pitchFamily="34" charset="0"/>
              </a:rPr>
              <a:t>5</a:t>
            </a:r>
            <a:r>
              <a:rPr lang="en-US" altLang="ko-KR" b="1" dirty="0" smtClean="0">
                <a:solidFill>
                  <a:schemeClr val="bg1"/>
                </a:solidFill>
                <a:cs typeface="Calibri" pitchFamily="34" charset="0"/>
              </a:rPr>
              <a:t>0 </a:t>
            </a:r>
            <a:r>
              <a:rPr lang="en-US" altLang="ko-KR" b="1" dirty="0">
                <a:solidFill>
                  <a:schemeClr val="bg1"/>
                </a:solidFill>
                <a:cs typeface="Calibri" pitchFamily="34" charset="0"/>
              </a:rPr>
              <a:t>epoch</a:t>
            </a:r>
            <a:endParaRPr lang="ko-KR" altLang="en-US" b="1" dirty="0">
              <a:solidFill>
                <a:schemeClr val="bg1"/>
              </a:solidFill>
              <a:cs typeface="Calibri" pitchFamily="34" charset="0"/>
            </a:endParaRPr>
          </a:p>
        </p:txBody>
      </p:sp>
      <p:sp>
        <p:nvSpPr>
          <p:cNvPr id="66" name="矩形 65"/>
          <p:cNvSpPr/>
          <p:nvPr/>
        </p:nvSpPr>
        <p:spPr>
          <a:xfrm>
            <a:off x="7078278" y="4300899"/>
            <a:ext cx="14738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Tensorflow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1857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"/>
          <p:cNvSpPr txBox="1">
            <a:spLocks/>
          </p:cNvSpPr>
          <p:nvPr/>
        </p:nvSpPr>
        <p:spPr>
          <a:xfrm>
            <a:off x="1973580" y="-359295"/>
            <a:ext cx="3589020" cy="2059918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3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Website </a:t>
            </a:r>
            <a:endParaRPr lang="ko-KR" altLang="en-US" sz="36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 pitchFamily="34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185760" y="3032782"/>
            <a:ext cx="648000" cy="648000"/>
            <a:chOff x="522784" y="1851704"/>
            <a:chExt cx="648000" cy="648000"/>
          </a:xfrm>
        </p:grpSpPr>
        <p:sp>
          <p:nvSpPr>
            <p:cNvPr id="8" name="AutoShape 92"/>
            <p:cNvSpPr>
              <a:spLocks noChangeAspect="1" noChangeArrowheads="1"/>
            </p:cNvSpPr>
            <p:nvPr/>
          </p:nvSpPr>
          <p:spPr bwMode="auto">
            <a:xfrm rot="16200000" flipH="1">
              <a:off x="522784" y="1851704"/>
              <a:ext cx="648000" cy="6480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  <a:headEnd/>
              <a:tailEnd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0" h="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9" name="AutoShape 92"/>
            <p:cNvSpPr>
              <a:spLocks noChangeAspect="1" noChangeArrowheads="1"/>
            </p:cNvSpPr>
            <p:nvPr/>
          </p:nvSpPr>
          <p:spPr bwMode="auto">
            <a:xfrm rot="16200000" flipH="1">
              <a:off x="576036" y="1906452"/>
              <a:ext cx="540000" cy="540000"/>
            </a:xfrm>
            <a:prstGeom prst="ellipse">
              <a:avLst/>
            </a:prstGeom>
            <a:solidFill>
              <a:schemeClr val="accent2"/>
            </a:solidFill>
            <a:ln>
              <a:noFill/>
              <a:headEnd/>
              <a:tailEnd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0" h="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10" name="직사각형 69"/>
            <p:cNvSpPr/>
            <p:nvPr/>
          </p:nvSpPr>
          <p:spPr>
            <a:xfrm>
              <a:off x="587618" y="1944872"/>
              <a:ext cx="527709" cy="461665"/>
            </a:xfrm>
            <a:prstGeom prst="rect">
              <a:avLst/>
            </a:prstGeom>
          </p:spPr>
          <p:txBody>
            <a:bodyPr wrap="none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sz="2400" b="1" dirty="0">
                  <a:solidFill>
                    <a:schemeClr val="bg1"/>
                  </a:solidFill>
                  <a:cs typeface="Arial" pitchFamily="34" charset="0"/>
                </a:rPr>
                <a:t>01</a:t>
              </a:r>
              <a:endParaRPr lang="ko-KR" altLang="en-US" sz="2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185760" y="4084302"/>
            <a:ext cx="648000" cy="648000"/>
            <a:chOff x="3267472" y="1851704"/>
            <a:chExt cx="648000" cy="648000"/>
          </a:xfrm>
        </p:grpSpPr>
        <p:sp>
          <p:nvSpPr>
            <p:cNvPr id="12" name="AutoShape 92"/>
            <p:cNvSpPr>
              <a:spLocks noChangeAspect="1" noChangeArrowheads="1"/>
            </p:cNvSpPr>
            <p:nvPr/>
          </p:nvSpPr>
          <p:spPr bwMode="auto">
            <a:xfrm rot="16200000" flipH="1">
              <a:off x="3267472" y="1851704"/>
              <a:ext cx="648000" cy="6480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accent3"/>
              </a:solidFill>
              <a:headEnd/>
              <a:tailEnd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0" h="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13" name="AutoShape 92"/>
            <p:cNvSpPr>
              <a:spLocks noChangeAspect="1" noChangeArrowheads="1"/>
            </p:cNvSpPr>
            <p:nvPr/>
          </p:nvSpPr>
          <p:spPr bwMode="auto">
            <a:xfrm rot="16200000" flipH="1">
              <a:off x="3320724" y="1906452"/>
              <a:ext cx="540000" cy="540000"/>
            </a:xfrm>
            <a:prstGeom prst="ellipse">
              <a:avLst/>
            </a:prstGeom>
            <a:solidFill>
              <a:schemeClr val="accent4"/>
            </a:solidFill>
            <a:ln>
              <a:noFill/>
              <a:headEnd/>
              <a:tailEnd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0" h="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14" name="직사각형 69"/>
            <p:cNvSpPr/>
            <p:nvPr/>
          </p:nvSpPr>
          <p:spPr>
            <a:xfrm>
              <a:off x="3332306" y="1944872"/>
              <a:ext cx="527709" cy="461665"/>
            </a:xfrm>
            <a:prstGeom prst="rect">
              <a:avLst/>
            </a:prstGeom>
          </p:spPr>
          <p:txBody>
            <a:bodyPr wrap="none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sz="2400" b="1" dirty="0">
                  <a:solidFill>
                    <a:schemeClr val="bg1"/>
                  </a:solidFill>
                  <a:cs typeface="Arial" pitchFamily="34" charset="0"/>
                </a:rPr>
                <a:t>02</a:t>
              </a:r>
              <a:endParaRPr lang="ko-KR" altLang="en-US" sz="2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6329949" y="1235791"/>
            <a:ext cx="648000" cy="648000"/>
            <a:chOff x="6012160" y="1851704"/>
            <a:chExt cx="648000" cy="648000"/>
          </a:xfrm>
        </p:grpSpPr>
        <p:sp>
          <p:nvSpPr>
            <p:cNvPr id="16" name="AutoShape 92"/>
            <p:cNvSpPr>
              <a:spLocks noChangeAspect="1" noChangeArrowheads="1"/>
            </p:cNvSpPr>
            <p:nvPr/>
          </p:nvSpPr>
          <p:spPr bwMode="auto">
            <a:xfrm rot="16200000" flipH="1">
              <a:off x="6012160" y="1851704"/>
              <a:ext cx="648000" cy="6480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  <a:headEnd/>
              <a:tailEnd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0" h="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17" name="AutoShape 92"/>
            <p:cNvSpPr>
              <a:spLocks noChangeAspect="1" noChangeArrowheads="1"/>
            </p:cNvSpPr>
            <p:nvPr/>
          </p:nvSpPr>
          <p:spPr bwMode="auto">
            <a:xfrm rot="16200000" flipH="1">
              <a:off x="6065412" y="1906452"/>
              <a:ext cx="540000" cy="540000"/>
            </a:xfrm>
            <a:prstGeom prst="ellipse">
              <a:avLst/>
            </a:prstGeom>
            <a:solidFill>
              <a:schemeClr val="accent2"/>
            </a:solidFill>
            <a:ln>
              <a:noFill/>
              <a:headEnd/>
              <a:tailEnd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0" h="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18" name="직사각형 69"/>
            <p:cNvSpPr/>
            <p:nvPr/>
          </p:nvSpPr>
          <p:spPr>
            <a:xfrm>
              <a:off x="6076994" y="1944872"/>
              <a:ext cx="527709" cy="461665"/>
            </a:xfrm>
            <a:prstGeom prst="rect">
              <a:avLst/>
            </a:prstGeom>
          </p:spPr>
          <p:txBody>
            <a:bodyPr wrap="none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sz="2400" b="1" dirty="0">
                  <a:solidFill>
                    <a:schemeClr val="bg1"/>
                  </a:solidFill>
                  <a:cs typeface="Arial" pitchFamily="34" charset="0"/>
                </a:rPr>
                <a:t>03</a:t>
              </a:r>
              <a:endParaRPr lang="ko-KR" altLang="en-US" sz="2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6329949" y="2409073"/>
            <a:ext cx="648000" cy="648000"/>
            <a:chOff x="522783" y="3435880"/>
            <a:chExt cx="648000" cy="648000"/>
          </a:xfrm>
        </p:grpSpPr>
        <p:sp>
          <p:nvSpPr>
            <p:cNvPr id="20" name="AutoShape 92"/>
            <p:cNvSpPr>
              <a:spLocks noChangeAspect="1" noChangeArrowheads="1"/>
            </p:cNvSpPr>
            <p:nvPr/>
          </p:nvSpPr>
          <p:spPr bwMode="auto">
            <a:xfrm rot="16200000" flipH="1">
              <a:off x="522783" y="3435880"/>
              <a:ext cx="648000" cy="6480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accent3"/>
              </a:solidFill>
              <a:headEnd/>
              <a:tailEnd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0" h="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21" name="AutoShape 92"/>
            <p:cNvSpPr>
              <a:spLocks noChangeAspect="1" noChangeArrowheads="1"/>
            </p:cNvSpPr>
            <p:nvPr/>
          </p:nvSpPr>
          <p:spPr bwMode="auto">
            <a:xfrm rot="16200000" flipH="1">
              <a:off x="576035" y="3490628"/>
              <a:ext cx="540000" cy="540000"/>
            </a:xfrm>
            <a:prstGeom prst="ellipse">
              <a:avLst/>
            </a:prstGeom>
            <a:solidFill>
              <a:schemeClr val="accent4"/>
            </a:solidFill>
            <a:ln>
              <a:noFill/>
              <a:headEnd/>
              <a:tailEnd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0" h="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22" name="직사각형 69"/>
            <p:cNvSpPr/>
            <p:nvPr/>
          </p:nvSpPr>
          <p:spPr>
            <a:xfrm>
              <a:off x="587617" y="3529048"/>
              <a:ext cx="527709" cy="461665"/>
            </a:xfrm>
            <a:prstGeom prst="rect">
              <a:avLst/>
            </a:prstGeom>
          </p:spPr>
          <p:txBody>
            <a:bodyPr wrap="none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sz="2400" b="1" dirty="0">
                  <a:solidFill>
                    <a:schemeClr val="bg1"/>
                  </a:solidFill>
                  <a:cs typeface="Arial" pitchFamily="34" charset="0"/>
                </a:rPr>
                <a:t>04</a:t>
              </a:r>
              <a:endParaRPr lang="ko-KR" altLang="en-US" sz="2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905840" y="2983249"/>
            <a:ext cx="1928544" cy="718666"/>
            <a:chOff x="2299398" y="1750337"/>
            <a:chExt cx="7688269" cy="718666"/>
          </a:xfrm>
        </p:grpSpPr>
        <p:sp>
          <p:nvSpPr>
            <p:cNvPr id="24" name="TextBox 23"/>
            <p:cNvSpPr txBox="1"/>
            <p:nvPr/>
          </p:nvSpPr>
          <p:spPr bwMode="auto">
            <a:xfrm>
              <a:off x="2299398" y="1750337"/>
              <a:ext cx="7688269" cy="369332"/>
            </a:xfrm>
            <a:prstGeom prst="rect">
              <a:avLst/>
            </a:prstGeom>
            <a:noFill/>
            <a:effectLst/>
          </p:spPr>
          <p:txBody>
            <a:bodyPr wrap="square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Diagnosis</a:t>
              </a:r>
              <a:endPara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5" name="TextBox 12"/>
            <p:cNvSpPr txBox="1"/>
            <p:nvPr/>
          </p:nvSpPr>
          <p:spPr bwMode="auto">
            <a:xfrm>
              <a:off x="2299398" y="2007338"/>
              <a:ext cx="7688269" cy="461665"/>
            </a:xfrm>
            <a:prstGeom prst="rect">
              <a:avLst/>
            </a:prstGeom>
            <a:noFill/>
            <a:effectLst/>
          </p:spPr>
          <p:txBody>
            <a:bodyPr wrap="square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Classify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uploaded 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image</a:t>
              </a:r>
            </a:p>
            <a:p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and show the output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7050028" y="1186910"/>
            <a:ext cx="2093971" cy="762610"/>
            <a:chOff x="2299398" y="1750337"/>
            <a:chExt cx="7688269" cy="762610"/>
          </a:xfrm>
        </p:grpSpPr>
        <p:sp>
          <p:nvSpPr>
            <p:cNvPr id="30" name="TextBox 29"/>
            <p:cNvSpPr txBox="1"/>
            <p:nvPr/>
          </p:nvSpPr>
          <p:spPr bwMode="auto">
            <a:xfrm>
              <a:off x="2299398" y="1750337"/>
              <a:ext cx="7688269" cy="369332"/>
            </a:xfrm>
            <a:prstGeom prst="rect">
              <a:avLst/>
            </a:prstGeom>
            <a:noFill/>
            <a:effectLst/>
          </p:spPr>
          <p:txBody>
            <a:bodyPr wrap="square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Data collection</a:t>
              </a:r>
              <a:endPara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1" name="TextBox 12"/>
            <p:cNvSpPr txBox="1"/>
            <p:nvPr/>
          </p:nvSpPr>
          <p:spPr bwMode="auto">
            <a:xfrm>
              <a:off x="2299398" y="2051282"/>
              <a:ext cx="7688269" cy="461665"/>
            </a:xfrm>
            <a:prstGeom prst="rect">
              <a:avLst/>
            </a:prstGeom>
            <a:noFill/>
            <a:effectLst/>
          </p:spPr>
          <p:txBody>
            <a:bodyPr wrap="square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Check the user’s 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willingness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to 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collect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their data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7050029" y="2403114"/>
            <a:ext cx="2093970" cy="756585"/>
            <a:chOff x="2299398" y="1750336"/>
            <a:chExt cx="8942898" cy="756585"/>
          </a:xfrm>
        </p:grpSpPr>
        <p:sp>
          <p:nvSpPr>
            <p:cNvPr id="33" name="TextBox 32"/>
            <p:cNvSpPr txBox="1"/>
            <p:nvPr/>
          </p:nvSpPr>
          <p:spPr bwMode="auto">
            <a:xfrm>
              <a:off x="2299398" y="1750336"/>
              <a:ext cx="8942898" cy="369332"/>
            </a:xfrm>
            <a:prstGeom prst="rect">
              <a:avLst/>
            </a:prstGeom>
            <a:noFill/>
            <a:effectLst/>
          </p:spPr>
          <p:txBody>
            <a:bodyPr wrap="square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Statistic analysis</a:t>
              </a:r>
              <a:endPara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4" name="TextBox 12"/>
            <p:cNvSpPr txBox="1"/>
            <p:nvPr/>
          </p:nvSpPr>
          <p:spPr bwMode="auto">
            <a:xfrm>
              <a:off x="2299398" y="2045256"/>
              <a:ext cx="7688269" cy="461665"/>
            </a:xfrm>
            <a:prstGeom prst="rect">
              <a:avLst/>
            </a:prstGeom>
            <a:noFill/>
            <a:effectLst/>
          </p:spPr>
          <p:txBody>
            <a:bodyPr wrap="square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Show the statistics on diseases in Taiwan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pic>
        <p:nvPicPr>
          <p:cNvPr id="3" name="圖片版面配置區 2"/>
          <p:cNvPicPr>
            <a:picLocks noGrp="1" noChangeAspect="1"/>
          </p:cNvPicPr>
          <p:nvPr>
            <p:ph type="pic" idx="14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1" r="3561"/>
          <a:stretch>
            <a:fillRect/>
          </a:stretch>
        </p:blipFill>
        <p:spPr/>
      </p:pic>
      <p:grpSp>
        <p:nvGrpSpPr>
          <p:cNvPr id="36" name="Group 22"/>
          <p:cNvGrpSpPr/>
          <p:nvPr/>
        </p:nvGrpSpPr>
        <p:grpSpPr>
          <a:xfrm>
            <a:off x="905840" y="4053525"/>
            <a:ext cx="1928544" cy="718666"/>
            <a:chOff x="2299398" y="1750337"/>
            <a:chExt cx="7688269" cy="718666"/>
          </a:xfrm>
        </p:grpSpPr>
        <p:sp>
          <p:nvSpPr>
            <p:cNvPr id="37" name="TextBox 23"/>
            <p:cNvSpPr txBox="1"/>
            <p:nvPr/>
          </p:nvSpPr>
          <p:spPr bwMode="auto">
            <a:xfrm>
              <a:off x="2299398" y="1750337"/>
              <a:ext cx="7688269" cy="369332"/>
            </a:xfrm>
            <a:prstGeom prst="rect">
              <a:avLst/>
            </a:prstGeom>
            <a:noFill/>
            <a:effectLst/>
          </p:spPr>
          <p:txBody>
            <a:bodyPr wrap="square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Suggestion</a:t>
              </a:r>
              <a:endPara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8" name="TextBox 12"/>
            <p:cNvSpPr txBox="1"/>
            <p:nvPr/>
          </p:nvSpPr>
          <p:spPr bwMode="auto">
            <a:xfrm>
              <a:off x="2299398" y="2007338"/>
              <a:ext cx="7688269" cy="461665"/>
            </a:xfrm>
            <a:prstGeom prst="rect">
              <a:avLst/>
            </a:prstGeom>
            <a:noFill/>
            <a:effectLst/>
          </p:spPr>
          <p:txBody>
            <a:bodyPr wrap="square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Give suggestions for different conditions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51646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ALab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DALab template 中文">
      <a:majorFont>
        <a:latin typeface="Arial"/>
        <a:ea typeface="標楷體"/>
        <a:cs typeface=""/>
      </a:majorFont>
      <a:minorFont>
        <a:latin typeface="Arial"/>
        <a:ea typeface="標楷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FFFFFF">
            <a:alpha val="23137"/>
          </a:srgbClr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</a:spPr>
      <a:bodyPr vert="horz" wrap="none" lIns="91440" tIns="45720" rIns="91440" bIns="4572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sz="2400" b="0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新細明體" pitchFamily="18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2400" b="0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新細明體" pitchFamily="18" charset="-120"/>
          </a:defRPr>
        </a:defPPr>
      </a:lstStyle>
    </a:lnDef>
  </a:objectDefaults>
  <a:extraClrSchemeLst>
    <a:extraClrScheme>
      <a:clrScheme name="DALab template 中文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Lab template 中文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Lab template 中文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Lab template 中文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Lab template 中文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Lab template 中文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Lab template 中文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DaLAB" id="{E7D6E2DA-F302-4C7C-A039-20581CCC7B9A}" vid="{36DFA1DF-D4E3-404D-A0FA-5B239F913B3F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DALab.thmx</Template>
  <TotalTime>1714</TotalTime>
  <Words>417</Words>
  <Application>Microsoft Office PowerPoint</Application>
  <PresentationFormat>如螢幕大小 (16:9)</PresentationFormat>
  <Paragraphs>121</Paragraphs>
  <Slides>13</Slides>
  <Notes>13</Notes>
  <HiddenSlides>0</HiddenSlides>
  <MMClips>0</MMClips>
  <ScaleCrop>false</ScaleCrop>
  <HeadingPairs>
    <vt:vector size="6" baseType="variant">
      <vt:variant>
        <vt:lpstr>使用字型</vt:lpstr>
      </vt:variant>
      <vt:variant>
        <vt:i4>13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13</vt:i4>
      </vt:variant>
    </vt:vector>
  </HeadingPairs>
  <TitlesOfParts>
    <vt:vector size="27" baseType="lpstr">
      <vt:lpstr>Lato</vt:lpstr>
      <vt:lpstr>Montserrat-Regular</vt:lpstr>
      <vt:lpstr>Roboto</vt:lpstr>
      <vt:lpstr>微軟正黑體</vt:lpstr>
      <vt:lpstr>新細明體</vt:lpstr>
      <vt:lpstr>標楷體</vt:lpstr>
      <vt:lpstr>Arial</vt:lpstr>
      <vt:lpstr>Arial Black</vt:lpstr>
      <vt:lpstr>Calibri</vt:lpstr>
      <vt:lpstr>Mongolian Baiti</vt:lpstr>
      <vt:lpstr>Segoe UI Black</vt:lpstr>
      <vt:lpstr>Times New Roman</vt:lpstr>
      <vt:lpstr>Wingdings</vt:lpstr>
      <vt:lpstr>DALab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sheng kai Lin</dc:creator>
  <cp:lastModifiedBy>Windows 使用者</cp:lastModifiedBy>
  <cp:revision>102</cp:revision>
  <dcterms:created xsi:type="dcterms:W3CDTF">2018-06-15T16:08:08Z</dcterms:created>
  <dcterms:modified xsi:type="dcterms:W3CDTF">2018-06-17T00:35:29Z</dcterms:modified>
</cp:coreProperties>
</file>